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2" r:id="rId2"/>
    <p:sldMasterId id="2147483676" r:id="rId3"/>
  </p:sldMasterIdLst>
  <p:notesMasterIdLst>
    <p:notesMasterId r:id="rId30"/>
  </p:notesMasterIdLst>
  <p:sldIdLst>
    <p:sldId id="341" r:id="rId4"/>
    <p:sldId id="342" r:id="rId5"/>
    <p:sldId id="343" r:id="rId6"/>
    <p:sldId id="276" r:id="rId7"/>
    <p:sldId id="348" r:id="rId8"/>
    <p:sldId id="349" r:id="rId9"/>
    <p:sldId id="350" r:id="rId10"/>
    <p:sldId id="351" r:id="rId11"/>
    <p:sldId id="344" r:id="rId12"/>
    <p:sldId id="280" r:id="rId13"/>
    <p:sldId id="352" r:id="rId14"/>
    <p:sldId id="353" r:id="rId15"/>
    <p:sldId id="354" r:id="rId16"/>
    <p:sldId id="355" r:id="rId17"/>
    <p:sldId id="345" r:id="rId18"/>
    <p:sldId id="283" r:id="rId19"/>
    <p:sldId id="356" r:id="rId20"/>
    <p:sldId id="357" r:id="rId21"/>
    <p:sldId id="358" r:id="rId22"/>
    <p:sldId id="346" r:id="rId23"/>
    <p:sldId id="287" r:id="rId24"/>
    <p:sldId id="359" r:id="rId25"/>
    <p:sldId id="360" r:id="rId26"/>
    <p:sldId id="361" r:id="rId27"/>
    <p:sldId id="362" r:id="rId28"/>
    <p:sldId id="363" r:id="rId2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F3F3F"/>
    <a:srgbClr val="E82B11"/>
    <a:srgbClr val="E6E6E6"/>
    <a:srgbClr val="BE1A21"/>
    <a:srgbClr val="9E5300"/>
    <a:srgbClr val="EE7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6314" autoAdjust="0"/>
  </p:normalViewPr>
  <p:slideViewPr>
    <p:cSldViewPr snapToGrid="0">
      <p:cViewPr>
        <p:scale>
          <a:sx n="100" d="100"/>
          <a:sy n="100" d="100"/>
        </p:scale>
        <p:origin x="-936" y="-30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 Type="http://schemas.openxmlformats.org/officeDocument/2006/relationships/slideMaster" Target="slideMasters/slideMaster3.xml"/><Relationship Id="rId21" Type="http://schemas.openxmlformats.org/officeDocument/2006/relationships/slide" Target="slides/slide18.xml"/><Relationship Id="rId34" Type="http://schemas.openxmlformats.org/officeDocument/2006/relationships/tableStyles" Target="tableStyle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viewProps" Target="view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presProps" Target="pres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notesMaster" Target="notesMasters/notesMaster1.xml"/><Relationship Id="rId8" Type="http://schemas.openxmlformats.org/officeDocument/2006/relationships/slide" Target="slides/slide5.xml"/></Relationships>
</file>

<file path=ppt/media/image1.jpg>
</file>

<file path=ppt/media/image10.jpeg>
</file>

<file path=ppt/media/image11.jpeg>
</file>

<file path=ppt/media/image12.png>
</file>

<file path=ppt/media/image13.png>
</file>

<file path=ppt/media/image2.jpg>
</file>

<file path=ppt/media/image3.jpe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4C8628A-5839-42E9-8899-BE1FB476F7F1}" type="datetimeFigureOut">
              <a:rPr lang="zh-CN" altLang="en-US" smtClean="0"/>
              <a:t>2023/1/31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9D4F61C-2896-4C03-95B5-3C7380DECBE5}" type="slidenum">
              <a:rPr lang="zh-CN" altLang="en-US" smtClean="0"/>
              <a:t>‹#›</a:t>
            </a:fld>
            <a:endParaRPr lang="zh-CN" altLang="en-US"/>
          </a:p>
        </p:txBody>
      </p:sp>
    </p:spTree>
    <p:extLst>
      <p:ext uri="{BB962C8B-B14F-4D97-AF65-F5344CB8AC3E}">
        <p14:creationId xmlns:p14="http://schemas.microsoft.com/office/powerpoint/2010/main" val="35859895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AA47F99-6ADC-4C80-99B3-D41D132752F1}" type="slidenum">
              <a:rPr lang="zh-CN" altLang="en-US" smtClean="0"/>
              <a:t>1</a:t>
            </a:fld>
            <a:endParaRPr lang="zh-CN" altLang="en-US"/>
          </a:p>
        </p:txBody>
      </p:sp>
    </p:spTree>
    <p:extLst>
      <p:ext uri="{BB962C8B-B14F-4D97-AF65-F5344CB8AC3E}">
        <p14:creationId xmlns:p14="http://schemas.microsoft.com/office/powerpoint/2010/main" val="380793545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8348D26-09DA-4877-B69B-AFC58F8593E9}" type="slidenum">
              <a:rPr lang="zh-CN" altLang="en-US" smtClean="0"/>
              <a:t>13</a:t>
            </a:fld>
            <a:endParaRPr lang="zh-CN" altLang="en-US"/>
          </a:p>
        </p:txBody>
      </p:sp>
    </p:spTree>
    <p:extLst>
      <p:ext uri="{BB962C8B-B14F-4D97-AF65-F5344CB8AC3E}">
        <p14:creationId xmlns:p14="http://schemas.microsoft.com/office/powerpoint/2010/main" val="24353984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8348D26-09DA-4877-B69B-AFC58F8593E9}" type="slidenum">
              <a:rPr lang="zh-CN" altLang="en-US" smtClean="0"/>
              <a:t>14</a:t>
            </a:fld>
            <a:endParaRPr lang="zh-CN" altLang="en-US"/>
          </a:p>
        </p:txBody>
      </p:sp>
    </p:spTree>
    <p:extLst>
      <p:ext uri="{BB962C8B-B14F-4D97-AF65-F5344CB8AC3E}">
        <p14:creationId xmlns:p14="http://schemas.microsoft.com/office/powerpoint/2010/main" val="30179348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8348D26-09DA-4877-B69B-AFC58F8593E9}" type="slidenum">
              <a:rPr lang="zh-CN" altLang="en-US" smtClean="0"/>
              <a:t>16</a:t>
            </a:fld>
            <a:endParaRPr lang="zh-CN" altLang="en-US"/>
          </a:p>
        </p:txBody>
      </p:sp>
    </p:spTree>
    <p:extLst>
      <p:ext uri="{BB962C8B-B14F-4D97-AF65-F5344CB8AC3E}">
        <p14:creationId xmlns:p14="http://schemas.microsoft.com/office/powerpoint/2010/main" val="403799167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8348D26-09DA-4877-B69B-AFC58F8593E9}" type="slidenum">
              <a:rPr lang="zh-CN" altLang="en-US" smtClean="0"/>
              <a:t>17</a:t>
            </a:fld>
            <a:endParaRPr lang="zh-CN" altLang="en-US"/>
          </a:p>
        </p:txBody>
      </p:sp>
    </p:spTree>
    <p:extLst>
      <p:ext uri="{BB962C8B-B14F-4D97-AF65-F5344CB8AC3E}">
        <p14:creationId xmlns:p14="http://schemas.microsoft.com/office/powerpoint/2010/main" val="132901049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8348D26-09DA-4877-B69B-AFC58F8593E9}" type="slidenum">
              <a:rPr lang="zh-CN" altLang="en-US" smtClean="0"/>
              <a:t>18</a:t>
            </a:fld>
            <a:endParaRPr lang="zh-CN" altLang="en-US"/>
          </a:p>
        </p:txBody>
      </p:sp>
    </p:spTree>
    <p:extLst>
      <p:ext uri="{BB962C8B-B14F-4D97-AF65-F5344CB8AC3E}">
        <p14:creationId xmlns:p14="http://schemas.microsoft.com/office/powerpoint/2010/main" val="6758034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8348D26-09DA-4877-B69B-AFC58F8593E9}" type="slidenum">
              <a:rPr lang="zh-CN" altLang="en-US" smtClean="0"/>
              <a:t>19</a:t>
            </a:fld>
            <a:endParaRPr lang="zh-CN" altLang="en-US"/>
          </a:p>
        </p:txBody>
      </p:sp>
    </p:spTree>
    <p:extLst>
      <p:ext uri="{BB962C8B-B14F-4D97-AF65-F5344CB8AC3E}">
        <p14:creationId xmlns:p14="http://schemas.microsoft.com/office/powerpoint/2010/main" val="36261621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8348D26-09DA-4877-B69B-AFC58F8593E9}" type="slidenum">
              <a:rPr lang="zh-CN" altLang="en-US" smtClean="0"/>
              <a:t>21</a:t>
            </a:fld>
            <a:endParaRPr lang="zh-CN" altLang="en-US"/>
          </a:p>
        </p:txBody>
      </p:sp>
    </p:spTree>
    <p:extLst>
      <p:ext uri="{BB962C8B-B14F-4D97-AF65-F5344CB8AC3E}">
        <p14:creationId xmlns:p14="http://schemas.microsoft.com/office/powerpoint/2010/main" val="52500771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8348D26-09DA-4877-B69B-AFC58F8593E9}" type="slidenum">
              <a:rPr lang="zh-CN" altLang="en-US" smtClean="0"/>
              <a:t>22</a:t>
            </a:fld>
            <a:endParaRPr lang="zh-CN" altLang="en-US"/>
          </a:p>
        </p:txBody>
      </p:sp>
    </p:spTree>
    <p:extLst>
      <p:ext uri="{BB962C8B-B14F-4D97-AF65-F5344CB8AC3E}">
        <p14:creationId xmlns:p14="http://schemas.microsoft.com/office/powerpoint/2010/main" val="140256199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8348D26-09DA-4877-B69B-AFC58F8593E9}" type="slidenum">
              <a:rPr lang="zh-CN" altLang="en-US" smtClean="0"/>
              <a:t>23</a:t>
            </a:fld>
            <a:endParaRPr lang="zh-CN" altLang="en-US"/>
          </a:p>
        </p:txBody>
      </p:sp>
    </p:spTree>
    <p:extLst>
      <p:ext uri="{BB962C8B-B14F-4D97-AF65-F5344CB8AC3E}">
        <p14:creationId xmlns:p14="http://schemas.microsoft.com/office/powerpoint/2010/main" val="107297628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8348D26-09DA-4877-B69B-AFC58F8593E9}" type="slidenum">
              <a:rPr lang="zh-CN" altLang="en-US" smtClean="0"/>
              <a:t>24</a:t>
            </a:fld>
            <a:endParaRPr lang="zh-CN" altLang="en-US"/>
          </a:p>
        </p:txBody>
      </p:sp>
    </p:spTree>
    <p:extLst>
      <p:ext uri="{BB962C8B-B14F-4D97-AF65-F5344CB8AC3E}">
        <p14:creationId xmlns:p14="http://schemas.microsoft.com/office/powerpoint/2010/main" val="7362376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8348D26-09DA-4877-B69B-AFC58F8593E9}" type="slidenum">
              <a:rPr lang="zh-CN" altLang="en-US" smtClean="0"/>
              <a:t>4</a:t>
            </a:fld>
            <a:endParaRPr lang="zh-CN" altLang="en-US"/>
          </a:p>
        </p:txBody>
      </p:sp>
    </p:spTree>
    <p:extLst>
      <p:ext uri="{BB962C8B-B14F-4D97-AF65-F5344CB8AC3E}">
        <p14:creationId xmlns:p14="http://schemas.microsoft.com/office/powerpoint/2010/main" val="221266199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AA47F99-6ADC-4C80-99B3-D41D132752F1}" type="slidenum">
              <a:rPr lang="zh-CN" altLang="en-US" smtClean="0">
                <a:solidFill>
                  <a:prstClr val="black"/>
                </a:solidFill>
                <a:latin typeface="Calibri"/>
                <a:ea typeface="宋体"/>
              </a:rPr>
              <a:pPr/>
              <a:t>25</a:t>
            </a:fld>
            <a:endParaRPr lang="zh-CN" altLang="en-US">
              <a:solidFill>
                <a:prstClr val="black"/>
              </a:solidFill>
              <a:latin typeface="Calibri"/>
              <a:ea typeface="宋体"/>
            </a:endParaRPr>
          </a:p>
        </p:txBody>
      </p:sp>
    </p:spTree>
    <p:extLst>
      <p:ext uri="{BB962C8B-B14F-4D97-AF65-F5344CB8AC3E}">
        <p14:creationId xmlns:p14="http://schemas.microsoft.com/office/powerpoint/2010/main" val="38079354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8348D26-09DA-4877-B69B-AFC58F8593E9}" type="slidenum">
              <a:rPr lang="zh-CN" altLang="en-US" smtClean="0"/>
              <a:t>5</a:t>
            </a:fld>
            <a:endParaRPr lang="zh-CN" altLang="en-US"/>
          </a:p>
        </p:txBody>
      </p:sp>
    </p:spTree>
    <p:extLst>
      <p:ext uri="{BB962C8B-B14F-4D97-AF65-F5344CB8AC3E}">
        <p14:creationId xmlns:p14="http://schemas.microsoft.com/office/powerpoint/2010/main" val="21967485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8348D26-09DA-4877-B69B-AFC58F8593E9}" type="slidenum">
              <a:rPr lang="zh-CN" altLang="en-US" smtClean="0"/>
              <a:t>6</a:t>
            </a:fld>
            <a:endParaRPr lang="zh-CN" altLang="en-US"/>
          </a:p>
        </p:txBody>
      </p:sp>
    </p:spTree>
    <p:extLst>
      <p:ext uri="{BB962C8B-B14F-4D97-AF65-F5344CB8AC3E}">
        <p14:creationId xmlns:p14="http://schemas.microsoft.com/office/powerpoint/2010/main" val="1979559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8348D26-09DA-4877-B69B-AFC58F8593E9}" type="slidenum">
              <a:rPr lang="zh-CN" altLang="en-US" smtClean="0"/>
              <a:t>7</a:t>
            </a:fld>
            <a:endParaRPr lang="zh-CN" altLang="en-US"/>
          </a:p>
        </p:txBody>
      </p:sp>
    </p:spTree>
    <p:extLst>
      <p:ext uri="{BB962C8B-B14F-4D97-AF65-F5344CB8AC3E}">
        <p14:creationId xmlns:p14="http://schemas.microsoft.com/office/powerpoint/2010/main" val="33730194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8348D26-09DA-4877-B69B-AFC58F8593E9}" type="slidenum">
              <a:rPr lang="zh-CN" altLang="en-US" smtClean="0"/>
              <a:t>8</a:t>
            </a:fld>
            <a:endParaRPr lang="zh-CN" altLang="en-US"/>
          </a:p>
        </p:txBody>
      </p:sp>
    </p:spTree>
    <p:extLst>
      <p:ext uri="{BB962C8B-B14F-4D97-AF65-F5344CB8AC3E}">
        <p14:creationId xmlns:p14="http://schemas.microsoft.com/office/powerpoint/2010/main" val="40280141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8348D26-09DA-4877-B69B-AFC58F8593E9}" type="slidenum">
              <a:rPr lang="zh-CN" altLang="en-US" smtClean="0"/>
              <a:t>10</a:t>
            </a:fld>
            <a:endParaRPr lang="zh-CN" altLang="en-US"/>
          </a:p>
        </p:txBody>
      </p:sp>
    </p:spTree>
    <p:extLst>
      <p:ext uri="{BB962C8B-B14F-4D97-AF65-F5344CB8AC3E}">
        <p14:creationId xmlns:p14="http://schemas.microsoft.com/office/powerpoint/2010/main" val="386296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8348D26-09DA-4877-B69B-AFC58F8593E9}" type="slidenum">
              <a:rPr lang="zh-CN" altLang="en-US" smtClean="0"/>
              <a:t>11</a:t>
            </a:fld>
            <a:endParaRPr lang="zh-CN" altLang="en-US"/>
          </a:p>
        </p:txBody>
      </p:sp>
    </p:spTree>
    <p:extLst>
      <p:ext uri="{BB962C8B-B14F-4D97-AF65-F5344CB8AC3E}">
        <p14:creationId xmlns:p14="http://schemas.microsoft.com/office/powerpoint/2010/main" val="19546048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8348D26-09DA-4877-B69B-AFC58F8593E9}" type="slidenum">
              <a:rPr lang="zh-CN" altLang="en-US" smtClean="0"/>
              <a:t>12</a:t>
            </a:fld>
            <a:endParaRPr lang="zh-CN" altLang="en-US"/>
          </a:p>
        </p:txBody>
      </p:sp>
    </p:spTree>
    <p:extLst>
      <p:ext uri="{BB962C8B-B14F-4D97-AF65-F5344CB8AC3E}">
        <p14:creationId xmlns:p14="http://schemas.microsoft.com/office/powerpoint/2010/main" val="21414653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hyperlink" Target="http://www.1ppt.com/xiazai/" TargetMode="External"/><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www.1ppt.com/xiazai/"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 xmlns:a16="http://schemas.microsoft.com/office/drawing/2014/main" id="{27335BE3-C450-4E9E-BD81-AA037320DFEC}"/>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 xmlns:a16="http://schemas.microsoft.com/office/drawing/2014/main" id="{DEF22E4F-AE2D-49C6-92F0-7D3A9BAD336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 xmlns:a16="http://schemas.microsoft.com/office/drawing/2014/main" id="{85140A6A-78A4-4D7D-BAEB-EE8A78633315}"/>
              </a:ext>
            </a:extLst>
          </p:cNvPr>
          <p:cNvSpPr>
            <a:spLocks noGrp="1"/>
          </p:cNvSpPr>
          <p:nvPr>
            <p:ph type="dt" sz="half" idx="10"/>
          </p:nvPr>
        </p:nvSpPr>
        <p:spPr/>
        <p:txBody>
          <a:bodyPr/>
          <a:lstStyle/>
          <a:p>
            <a:fld id="{AED25D97-3879-4FA9-85F0-1BB089AC2104}" type="datetimeFigureOut">
              <a:rPr lang="zh-CN" altLang="en-US" smtClean="0"/>
              <a:t>2023/1/31</a:t>
            </a:fld>
            <a:endParaRPr lang="zh-CN" altLang="en-US"/>
          </a:p>
        </p:txBody>
      </p:sp>
      <p:sp>
        <p:nvSpPr>
          <p:cNvPr id="5" name="页脚占位符 4">
            <a:extLst>
              <a:ext uri="{FF2B5EF4-FFF2-40B4-BE49-F238E27FC236}">
                <a16:creationId xmlns="" xmlns:a16="http://schemas.microsoft.com/office/drawing/2014/main" id="{CFD0D84B-B733-4677-957D-F605DCB383F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 xmlns:a16="http://schemas.microsoft.com/office/drawing/2014/main" id="{5D9F9F41-AF8A-4518-9A4C-523F6FA8FD78}"/>
              </a:ext>
            </a:extLst>
          </p:cNvPr>
          <p:cNvSpPr>
            <a:spLocks noGrp="1"/>
          </p:cNvSpPr>
          <p:nvPr>
            <p:ph type="sldNum" sz="quarter" idx="12"/>
          </p:nvPr>
        </p:nvSpPr>
        <p:spPr/>
        <p:txBody>
          <a:bodyPr/>
          <a:lstStyle/>
          <a:p>
            <a:fld id="{A7965F8F-39CA-4EB0-83B9-BAC256907880}" type="slidenum">
              <a:rPr lang="zh-CN" altLang="en-US" smtClean="0"/>
              <a:t>‹#›</a:t>
            </a:fld>
            <a:endParaRPr lang="zh-CN" altLang="en-US"/>
          </a:p>
        </p:txBody>
      </p:sp>
    </p:spTree>
    <p:extLst>
      <p:ext uri="{BB962C8B-B14F-4D97-AF65-F5344CB8AC3E}">
        <p14:creationId xmlns:p14="http://schemas.microsoft.com/office/powerpoint/2010/main" val="4007378358"/>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 xmlns:a16="http://schemas.microsoft.com/office/drawing/2014/main" id="{4E2648E7-4C20-4941-980D-B2E446368938}"/>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 xmlns:a16="http://schemas.microsoft.com/office/drawing/2014/main" id="{DCFC2DA9-9BA9-4846-805E-C00002F9071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 xmlns:a16="http://schemas.microsoft.com/office/drawing/2014/main" id="{8972AF74-4040-4B10-BB9A-321D7C32563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 xmlns:a16="http://schemas.microsoft.com/office/drawing/2014/main" id="{B745B371-E633-4BE9-811A-95BEE24C9C6D}"/>
              </a:ext>
            </a:extLst>
          </p:cNvPr>
          <p:cNvSpPr>
            <a:spLocks noGrp="1"/>
          </p:cNvSpPr>
          <p:nvPr>
            <p:ph type="dt" sz="half" idx="10"/>
          </p:nvPr>
        </p:nvSpPr>
        <p:spPr/>
        <p:txBody>
          <a:bodyPr/>
          <a:lstStyle/>
          <a:p>
            <a:fld id="{AED25D97-3879-4FA9-85F0-1BB089AC2104}" type="datetimeFigureOut">
              <a:rPr lang="zh-CN" altLang="en-US" smtClean="0"/>
              <a:t>2023/1/31</a:t>
            </a:fld>
            <a:endParaRPr lang="zh-CN" altLang="en-US"/>
          </a:p>
        </p:txBody>
      </p:sp>
      <p:sp>
        <p:nvSpPr>
          <p:cNvPr id="6" name="页脚占位符 5">
            <a:extLst>
              <a:ext uri="{FF2B5EF4-FFF2-40B4-BE49-F238E27FC236}">
                <a16:creationId xmlns="" xmlns:a16="http://schemas.microsoft.com/office/drawing/2014/main" id="{7E7C561F-682D-494F-AB8D-92003DF9183F}"/>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 xmlns:a16="http://schemas.microsoft.com/office/drawing/2014/main" id="{81C77ED7-DFA7-404B-A6EA-CD2004FB6935}"/>
              </a:ext>
            </a:extLst>
          </p:cNvPr>
          <p:cNvSpPr>
            <a:spLocks noGrp="1"/>
          </p:cNvSpPr>
          <p:nvPr>
            <p:ph type="sldNum" sz="quarter" idx="12"/>
          </p:nvPr>
        </p:nvSpPr>
        <p:spPr/>
        <p:txBody>
          <a:bodyPr/>
          <a:lstStyle/>
          <a:p>
            <a:fld id="{A7965F8F-39CA-4EB0-83B9-BAC256907880}" type="slidenum">
              <a:rPr lang="zh-CN" altLang="en-US" smtClean="0"/>
              <a:t>‹#›</a:t>
            </a:fld>
            <a:endParaRPr lang="zh-CN" altLang="en-US"/>
          </a:p>
        </p:txBody>
      </p:sp>
    </p:spTree>
    <p:extLst>
      <p:ext uri="{BB962C8B-B14F-4D97-AF65-F5344CB8AC3E}">
        <p14:creationId xmlns:p14="http://schemas.microsoft.com/office/powerpoint/2010/main" val="1032243038"/>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 xmlns:a16="http://schemas.microsoft.com/office/drawing/2014/main" id="{B1BB7004-32B9-4EC0-9281-9074F32A8350}"/>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 xmlns:a16="http://schemas.microsoft.com/office/drawing/2014/main" id="{26487D28-A868-4393-A839-A2D607B7ADE4}"/>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 xmlns:a16="http://schemas.microsoft.com/office/drawing/2014/main" id="{128DA7C5-6DCE-490D-BC99-89F039762C17}"/>
              </a:ext>
            </a:extLst>
          </p:cNvPr>
          <p:cNvSpPr>
            <a:spLocks noGrp="1"/>
          </p:cNvSpPr>
          <p:nvPr>
            <p:ph type="dt" sz="half" idx="10"/>
          </p:nvPr>
        </p:nvSpPr>
        <p:spPr/>
        <p:txBody>
          <a:bodyPr/>
          <a:lstStyle/>
          <a:p>
            <a:fld id="{AED25D97-3879-4FA9-85F0-1BB089AC2104}" type="datetimeFigureOut">
              <a:rPr lang="zh-CN" altLang="en-US" smtClean="0"/>
              <a:t>2023/1/31</a:t>
            </a:fld>
            <a:endParaRPr lang="zh-CN" altLang="en-US"/>
          </a:p>
        </p:txBody>
      </p:sp>
      <p:sp>
        <p:nvSpPr>
          <p:cNvPr id="5" name="页脚占位符 4">
            <a:extLst>
              <a:ext uri="{FF2B5EF4-FFF2-40B4-BE49-F238E27FC236}">
                <a16:creationId xmlns="" xmlns:a16="http://schemas.microsoft.com/office/drawing/2014/main" id="{4B949D3E-4ACF-4277-8CC8-30FB1A210DD8}"/>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 xmlns:a16="http://schemas.microsoft.com/office/drawing/2014/main" id="{E94CAB08-B1B9-4C11-A43A-F4EC698DCE8D}"/>
              </a:ext>
            </a:extLst>
          </p:cNvPr>
          <p:cNvSpPr>
            <a:spLocks noGrp="1"/>
          </p:cNvSpPr>
          <p:nvPr>
            <p:ph type="sldNum" sz="quarter" idx="12"/>
          </p:nvPr>
        </p:nvSpPr>
        <p:spPr/>
        <p:txBody>
          <a:bodyPr/>
          <a:lstStyle/>
          <a:p>
            <a:fld id="{A7965F8F-39CA-4EB0-83B9-BAC256907880}" type="slidenum">
              <a:rPr lang="zh-CN" altLang="en-US" smtClean="0"/>
              <a:t>‹#›</a:t>
            </a:fld>
            <a:endParaRPr lang="zh-CN" altLang="en-US"/>
          </a:p>
        </p:txBody>
      </p:sp>
    </p:spTree>
    <p:extLst>
      <p:ext uri="{BB962C8B-B14F-4D97-AF65-F5344CB8AC3E}">
        <p14:creationId xmlns:p14="http://schemas.microsoft.com/office/powerpoint/2010/main" val="2536512956"/>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 xmlns:a16="http://schemas.microsoft.com/office/drawing/2014/main" id="{C9EB482A-9818-4875-A053-F9BBA50E1329}"/>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 xmlns:a16="http://schemas.microsoft.com/office/drawing/2014/main" id="{4C22125E-416F-420D-BBCA-C2BD67D8BA93}"/>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 xmlns:a16="http://schemas.microsoft.com/office/drawing/2014/main" id="{E7227555-7FCC-4B63-B137-3AEA90351B2B}"/>
              </a:ext>
            </a:extLst>
          </p:cNvPr>
          <p:cNvSpPr>
            <a:spLocks noGrp="1"/>
          </p:cNvSpPr>
          <p:nvPr>
            <p:ph type="dt" sz="half" idx="10"/>
          </p:nvPr>
        </p:nvSpPr>
        <p:spPr/>
        <p:txBody>
          <a:bodyPr/>
          <a:lstStyle/>
          <a:p>
            <a:fld id="{AED25D97-3879-4FA9-85F0-1BB089AC2104}" type="datetimeFigureOut">
              <a:rPr lang="zh-CN" altLang="en-US" smtClean="0"/>
              <a:t>2023/1/31</a:t>
            </a:fld>
            <a:endParaRPr lang="zh-CN" altLang="en-US"/>
          </a:p>
        </p:txBody>
      </p:sp>
      <p:sp>
        <p:nvSpPr>
          <p:cNvPr id="5" name="页脚占位符 4">
            <a:extLst>
              <a:ext uri="{FF2B5EF4-FFF2-40B4-BE49-F238E27FC236}">
                <a16:creationId xmlns="" xmlns:a16="http://schemas.microsoft.com/office/drawing/2014/main" id="{36FD4AB7-A567-4BB8-A506-59792CE41CE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 xmlns:a16="http://schemas.microsoft.com/office/drawing/2014/main" id="{6C344AFA-227C-4663-A9A5-DC2D9F8AB38B}"/>
              </a:ext>
            </a:extLst>
          </p:cNvPr>
          <p:cNvSpPr>
            <a:spLocks noGrp="1"/>
          </p:cNvSpPr>
          <p:nvPr>
            <p:ph type="sldNum" sz="quarter" idx="12"/>
          </p:nvPr>
        </p:nvSpPr>
        <p:spPr/>
        <p:txBody>
          <a:bodyPr/>
          <a:lstStyle/>
          <a:p>
            <a:fld id="{A7965F8F-39CA-4EB0-83B9-BAC256907880}" type="slidenum">
              <a:rPr lang="zh-CN" altLang="en-US" smtClean="0"/>
              <a:t>‹#›</a:t>
            </a:fld>
            <a:endParaRPr lang="zh-CN" altLang="en-US"/>
          </a:p>
        </p:txBody>
      </p:sp>
    </p:spTree>
    <p:extLst>
      <p:ext uri="{BB962C8B-B14F-4D97-AF65-F5344CB8AC3E}">
        <p14:creationId xmlns:p14="http://schemas.microsoft.com/office/powerpoint/2010/main" val="1085126528"/>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标题幻灯片">
    <p:bg>
      <p:bgPr>
        <a:gradFill flip="none" rotWithShape="1">
          <a:gsLst>
            <a:gs pos="0">
              <a:schemeClr val="bg1">
                <a:lumMod val="85000"/>
              </a:schemeClr>
            </a:gs>
            <a:gs pos="50000">
              <a:schemeClr val="bg1">
                <a:lumMod val="95000"/>
              </a:schemeClr>
            </a:gs>
            <a:gs pos="100000">
              <a:schemeClr val="bg1"/>
            </a:gs>
          </a:gsLst>
          <a:lin ang="5400000" scaled="1"/>
          <a:tileRect/>
        </a:gra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75248647"/>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 xmlns:a16="http://schemas.microsoft.com/office/drawing/2014/main" id="{27335BE3-C450-4E9E-BD81-AA037320DFEC}"/>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 xmlns:a16="http://schemas.microsoft.com/office/drawing/2014/main" id="{DEF22E4F-AE2D-49C6-92F0-7D3A9BAD336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 xmlns:a16="http://schemas.microsoft.com/office/drawing/2014/main" id="{85140A6A-78A4-4D7D-BAEB-EE8A78633315}"/>
              </a:ext>
            </a:extLst>
          </p:cNvPr>
          <p:cNvSpPr>
            <a:spLocks noGrp="1"/>
          </p:cNvSpPr>
          <p:nvPr>
            <p:ph type="dt" sz="half" idx="10"/>
          </p:nvPr>
        </p:nvSpPr>
        <p:spPr/>
        <p:txBody>
          <a:bodyPr/>
          <a:lstStyle/>
          <a:p>
            <a:fld id="{AED25D97-3879-4FA9-85F0-1BB089AC2104}" type="datetimeFigureOut">
              <a:rPr lang="zh-CN" altLang="en-US" smtClean="0">
                <a:solidFill>
                  <a:prstClr val="black">
                    <a:tint val="75000"/>
                  </a:prstClr>
                </a:solidFill>
              </a:rPr>
              <a:pPr/>
              <a:t>2023/1/31</a:t>
            </a:fld>
            <a:endParaRPr lang="zh-CN" altLang="en-US">
              <a:solidFill>
                <a:prstClr val="black">
                  <a:tint val="75000"/>
                </a:prstClr>
              </a:solidFill>
            </a:endParaRPr>
          </a:p>
        </p:txBody>
      </p:sp>
      <p:sp>
        <p:nvSpPr>
          <p:cNvPr id="5" name="页脚占位符 4">
            <a:extLst>
              <a:ext uri="{FF2B5EF4-FFF2-40B4-BE49-F238E27FC236}">
                <a16:creationId xmlns="" xmlns:a16="http://schemas.microsoft.com/office/drawing/2014/main" id="{CFD0D84B-B733-4677-957D-F605DCB383F3}"/>
              </a:ext>
            </a:extLst>
          </p:cNvPr>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a:extLst>
              <a:ext uri="{FF2B5EF4-FFF2-40B4-BE49-F238E27FC236}">
                <a16:creationId xmlns="" xmlns:a16="http://schemas.microsoft.com/office/drawing/2014/main" id="{5D9F9F41-AF8A-4518-9A4C-523F6FA8FD78}"/>
              </a:ext>
            </a:extLst>
          </p:cNvPr>
          <p:cNvSpPr>
            <a:spLocks noGrp="1"/>
          </p:cNvSpPr>
          <p:nvPr>
            <p:ph type="sldNum" sz="quarter" idx="12"/>
          </p:nvPr>
        </p:nvSpPr>
        <p:spPr/>
        <p:txBody>
          <a:bodyPr/>
          <a:lstStyle/>
          <a:p>
            <a:fld id="{A7965F8F-39CA-4EB0-83B9-BAC25690788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058455275"/>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 xmlns:a16="http://schemas.microsoft.com/office/drawing/2014/main" id="{6B06B757-2625-4FA5-B2B0-2DEE8E1AF54C}"/>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 xmlns:a16="http://schemas.microsoft.com/office/drawing/2014/main" id="{FA507F97-A13F-462F-B5A7-AF5DA1D694AC}"/>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 xmlns:a16="http://schemas.microsoft.com/office/drawing/2014/main" id="{8CA6C7D3-6C3C-49C8-8401-217B3677E498}"/>
              </a:ext>
            </a:extLst>
          </p:cNvPr>
          <p:cNvSpPr>
            <a:spLocks noGrp="1"/>
          </p:cNvSpPr>
          <p:nvPr>
            <p:ph type="dt" sz="half" idx="10"/>
          </p:nvPr>
        </p:nvSpPr>
        <p:spPr/>
        <p:txBody>
          <a:bodyPr/>
          <a:lstStyle/>
          <a:p>
            <a:fld id="{AED25D97-3879-4FA9-85F0-1BB089AC2104}" type="datetimeFigureOut">
              <a:rPr lang="zh-CN" altLang="en-US" smtClean="0">
                <a:solidFill>
                  <a:prstClr val="black">
                    <a:tint val="75000"/>
                  </a:prstClr>
                </a:solidFill>
              </a:rPr>
              <a:pPr/>
              <a:t>2023/1/31</a:t>
            </a:fld>
            <a:endParaRPr lang="zh-CN" altLang="en-US">
              <a:solidFill>
                <a:prstClr val="black">
                  <a:tint val="75000"/>
                </a:prstClr>
              </a:solidFill>
            </a:endParaRPr>
          </a:p>
        </p:txBody>
      </p:sp>
      <p:sp>
        <p:nvSpPr>
          <p:cNvPr id="5" name="页脚占位符 4">
            <a:extLst>
              <a:ext uri="{FF2B5EF4-FFF2-40B4-BE49-F238E27FC236}">
                <a16:creationId xmlns="" xmlns:a16="http://schemas.microsoft.com/office/drawing/2014/main" id="{C6BA7E88-839B-4110-9A80-2EF8ED29F538}"/>
              </a:ext>
            </a:extLst>
          </p:cNvPr>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a:extLst>
              <a:ext uri="{FF2B5EF4-FFF2-40B4-BE49-F238E27FC236}">
                <a16:creationId xmlns="" xmlns:a16="http://schemas.microsoft.com/office/drawing/2014/main" id="{ACF40FE8-AB16-4341-883C-CB30477D81A3}"/>
              </a:ext>
            </a:extLst>
          </p:cNvPr>
          <p:cNvSpPr>
            <a:spLocks noGrp="1"/>
          </p:cNvSpPr>
          <p:nvPr>
            <p:ph type="sldNum" sz="quarter" idx="12"/>
          </p:nvPr>
        </p:nvSpPr>
        <p:spPr/>
        <p:txBody>
          <a:bodyPr/>
          <a:lstStyle/>
          <a:p>
            <a:fld id="{A7965F8F-39CA-4EB0-83B9-BAC25690788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057586638"/>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 xmlns:a16="http://schemas.microsoft.com/office/drawing/2014/main" id="{12C4D33D-8925-4757-B71A-CBAD0BC2D592}"/>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 xmlns:a16="http://schemas.microsoft.com/office/drawing/2014/main" id="{9CE1BEC8-844D-4973-95AF-AC729FDA940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 xmlns:a16="http://schemas.microsoft.com/office/drawing/2014/main" id="{EDB18B99-ADC8-4D29-96F6-7435F14ECAA3}"/>
              </a:ext>
            </a:extLst>
          </p:cNvPr>
          <p:cNvSpPr>
            <a:spLocks noGrp="1"/>
          </p:cNvSpPr>
          <p:nvPr>
            <p:ph type="dt" sz="half" idx="10"/>
          </p:nvPr>
        </p:nvSpPr>
        <p:spPr/>
        <p:txBody>
          <a:bodyPr/>
          <a:lstStyle/>
          <a:p>
            <a:fld id="{AED25D97-3879-4FA9-85F0-1BB089AC2104}" type="datetimeFigureOut">
              <a:rPr lang="zh-CN" altLang="en-US" smtClean="0">
                <a:solidFill>
                  <a:prstClr val="black">
                    <a:tint val="75000"/>
                  </a:prstClr>
                </a:solidFill>
              </a:rPr>
              <a:pPr/>
              <a:t>2023/1/31</a:t>
            </a:fld>
            <a:endParaRPr lang="zh-CN" altLang="en-US">
              <a:solidFill>
                <a:prstClr val="black">
                  <a:tint val="75000"/>
                </a:prstClr>
              </a:solidFill>
            </a:endParaRPr>
          </a:p>
        </p:txBody>
      </p:sp>
      <p:sp>
        <p:nvSpPr>
          <p:cNvPr id="5" name="页脚占位符 4">
            <a:extLst>
              <a:ext uri="{FF2B5EF4-FFF2-40B4-BE49-F238E27FC236}">
                <a16:creationId xmlns="" xmlns:a16="http://schemas.microsoft.com/office/drawing/2014/main" id="{E593BC7C-D099-4411-B5B1-3A8D906FDB48}"/>
              </a:ext>
            </a:extLst>
          </p:cNvPr>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a:extLst>
              <a:ext uri="{FF2B5EF4-FFF2-40B4-BE49-F238E27FC236}">
                <a16:creationId xmlns="" xmlns:a16="http://schemas.microsoft.com/office/drawing/2014/main" id="{EBA13C5E-5B60-45AA-AD0F-BFCFAB8D5B05}"/>
              </a:ext>
            </a:extLst>
          </p:cNvPr>
          <p:cNvSpPr>
            <a:spLocks noGrp="1"/>
          </p:cNvSpPr>
          <p:nvPr>
            <p:ph type="sldNum" sz="quarter" idx="12"/>
          </p:nvPr>
        </p:nvSpPr>
        <p:spPr/>
        <p:txBody>
          <a:bodyPr/>
          <a:lstStyle/>
          <a:p>
            <a:fld id="{A7965F8F-39CA-4EB0-83B9-BAC25690788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447249322"/>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 xmlns:a16="http://schemas.microsoft.com/office/drawing/2014/main" id="{970A6309-9428-4A6A-9B26-D0C36A5D1BD7}"/>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 xmlns:a16="http://schemas.microsoft.com/office/drawing/2014/main" id="{4E1D8C1B-4AC5-4F91-9CA1-F2E311CDA77E}"/>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 xmlns:a16="http://schemas.microsoft.com/office/drawing/2014/main" id="{DCE31C1B-48FB-4CB6-9700-43EB070892AB}"/>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 xmlns:a16="http://schemas.microsoft.com/office/drawing/2014/main" id="{2D9E7826-B7F7-4F0B-98AE-74D6BFE25429}"/>
              </a:ext>
            </a:extLst>
          </p:cNvPr>
          <p:cNvSpPr>
            <a:spLocks noGrp="1"/>
          </p:cNvSpPr>
          <p:nvPr>
            <p:ph type="dt" sz="half" idx="10"/>
          </p:nvPr>
        </p:nvSpPr>
        <p:spPr/>
        <p:txBody>
          <a:bodyPr/>
          <a:lstStyle/>
          <a:p>
            <a:fld id="{AED25D97-3879-4FA9-85F0-1BB089AC2104}" type="datetimeFigureOut">
              <a:rPr lang="zh-CN" altLang="en-US" smtClean="0">
                <a:solidFill>
                  <a:prstClr val="black">
                    <a:tint val="75000"/>
                  </a:prstClr>
                </a:solidFill>
              </a:rPr>
              <a:pPr/>
              <a:t>2023/1/31</a:t>
            </a:fld>
            <a:endParaRPr lang="zh-CN" altLang="en-US">
              <a:solidFill>
                <a:prstClr val="black">
                  <a:tint val="75000"/>
                </a:prstClr>
              </a:solidFill>
            </a:endParaRPr>
          </a:p>
        </p:txBody>
      </p:sp>
      <p:sp>
        <p:nvSpPr>
          <p:cNvPr id="6" name="页脚占位符 5">
            <a:extLst>
              <a:ext uri="{FF2B5EF4-FFF2-40B4-BE49-F238E27FC236}">
                <a16:creationId xmlns="" xmlns:a16="http://schemas.microsoft.com/office/drawing/2014/main" id="{F584083F-5BB8-4E49-A0B6-6952C73F793E}"/>
              </a:ext>
            </a:extLst>
          </p:cNvPr>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a:extLst>
              <a:ext uri="{FF2B5EF4-FFF2-40B4-BE49-F238E27FC236}">
                <a16:creationId xmlns="" xmlns:a16="http://schemas.microsoft.com/office/drawing/2014/main" id="{B0870C33-E637-48C9-ABDC-416AB7A30E5F}"/>
              </a:ext>
            </a:extLst>
          </p:cNvPr>
          <p:cNvSpPr>
            <a:spLocks noGrp="1"/>
          </p:cNvSpPr>
          <p:nvPr>
            <p:ph type="sldNum" sz="quarter" idx="12"/>
          </p:nvPr>
        </p:nvSpPr>
        <p:spPr/>
        <p:txBody>
          <a:bodyPr/>
          <a:lstStyle/>
          <a:p>
            <a:fld id="{A7965F8F-39CA-4EB0-83B9-BAC25690788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041366509"/>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 xmlns:a16="http://schemas.microsoft.com/office/drawing/2014/main" id="{5C004425-0768-4D27-93F7-21EA3894D6F5}"/>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 xmlns:a16="http://schemas.microsoft.com/office/drawing/2014/main" id="{3B08C0C8-1DA6-4DAE-8C5B-07DACEC8F5E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 xmlns:a16="http://schemas.microsoft.com/office/drawing/2014/main" id="{C5521A25-4912-4B7C-BC32-B82B05A755F1}"/>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 xmlns:a16="http://schemas.microsoft.com/office/drawing/2014/main" id="{A0804EA9-E8B3-457A-A35D-297F003B718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 xmlns:a16="http://schemas.microsoft.com/office/drawing/2014/main" id="{6523A8AB-AC42-4E90-8F66-3ACA17C029D9}"/>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 xmlns:a16="http://schemas.microsoft.com/office/drawing/2014/main" id="{4D29EFAC-03B7-4224-A276-D7FE2868AC7F}"/>
              </a:ext>
            </a:extLst>
          </p:cNvPr>
          <p:cNvSpPr>
            <a:spLocks noGrp="1"/>
          </p:cNvSpPr>
          <p:nvPr>
            <p:ph type="dt" sz="half" idx="10"/>
          </p:nvPr>
        </p:nvSpPr>
        <p:spPr/>
        <p:txBody>
          <a:bodyPr/>
          <a:lstStyle/>
          <a:p>
            <a:fld id="{AED25D97-3879-4FA9-85F0-1BB089AC2104}" type="datetimeFigureOut">
              <a:rPr lang="zh-CN" altLang="en-US" smtClean="0">
                <a:solidFill>
                  <a:prstClr val="black">
                    <a:tint val="75000"/>
                  </a:prstClr>
                </a:solidFill>
              </a:rPr>
              <a:pPr/>
              <a:t>2023/1/31</a:t>
            </a:fld>
            <a:endParaRPr lang="zh-CN" altLang="en-US">
              <a:solidFill>
                <a:prstClr val="black">
                  <a:tint val="75000"/>
                </a:prstClr>
              </a:solidFill>
            </a:endParaRPr>
          </a:p>
        </p:txBody>
      </p:sp>
      <p:sp>
        <p:nvSpPr>
          <p:cNvPr id="8" name="页脚占位符 7">
            <a:extLst>
              <a:ext uri="{FF2B5EF4-FFF2-40B4-BE49-F238E27FC236}">
                <a16:creationId xmlns="" xmlns:a16="http://schemas.microsoft.com/office/drawing/2014/main" id="{9B3DF077-288B-4D9E-862E-42BF144738F5}"/>
              </a:ext>
            </a:extLst>
          </p:cNvPr>
          <p:cNvSpPr>
            <a:spLocks noGrp="1"/>
          </p:cNvSpPr>
          <p:nvPr>
            <p:ph type="ftr" sz="quarter" idx="11"/>
          </p:nvPr>
        </p:nvSpPr>
        <p:spPr/>
        <p:txBody>
          <a:bodyPr/>
          <a:lstStyle/>
          <a:p>
            <a:endParaRPr lang="zh-CN" altLang="en-US">
              <a:solidFill>
                <a:prstClr val="black">
                  <a:tint val="75000"/>
                </a:prstClr>
              </a:solidFill>
            </a:endParaRPr>
          </a:p>
        </p:txBody>
      </p:sp>
      <p:sp>
        <p:nvSpPr>
          <p:cNvPr id="9" name="灯片编号占位符 8">
            <a:extLst>
              <a:ext uri="{FF2B5EF4-FFF2-40B4-BE49-F238E27FC236}">
                <a16:creationId xmlns="" xmlns:a16="http://schemas.microsoft.com/office/drawing/2014/main" id="{E98F5FD1-0438-4376-8DC6-B738A04FBBD8}"/>
              </a:ext>
            </a:extLst>
          </p:cNvPr>
          <p:cNvSpPr>
            <a:spLocks noGrp="1"/>
          </p:cNvSpPr>
          <p:nvPr>
            <p:ph type="sldNum" sz="quarter" idx="12"/>
          </p:nvPr>
        </p:nvSpPr>
        <p:spPr/>
        <p:txBody>
          <a:bodyPr/>
          <a:lstStyle/>
          <a:p>
            <a:fld id="{A7965F8F-39CA-4EB0-83B9-BAC25690788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4025537112"/>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1_比较">
    <p:spTree>
      <p:nvGrpSpPr>
        <p:cNvPr id="1" name=""/>
        <p:cNvGrpSpPr/>
        <p:nvPr/>
      </p:nvGrpSpPr>
      <p:grpSpPr>
        <a:xfrm>
          <a:off x="0" y="0"/>
          <a:ext cx="0" cy="0"/>
          <a:chOff x="0" y="0"/>
          <a:chExt cx="0" cy="0"/>
        </a:xfrm>
      </p:grpSpPr>
      <p:sp>
        <p:nvSpPr>
          <p:cNvPr id="2" name="标题 1">
            <a:extLst>
              <a:ext uri="{FF2B5EF4-FFF2-40B4-BE49-F238E27FC236}">
                <a16:creationId xmlns="" xmlns:a16="http://schemas.microsoft.com/office/drawing/2014/main" id="{5C004425-0768-4D27-93F7-21EA3894D6F5}"/>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 xmlns:a16="http://schemas.microsoft.com/office/drawing/2014/main" id="{3B08C0C8-1DA6-4DAE-8C5B-07DACEC8F5E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 xmlns:a16="http://schemas.microsoft.com/office/drawing/2014/main" id="{C5521A25-4912-4B7C-BC32-B82B05A755F1}"/>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 xmlns:a16="http://schemas.microsoft.com/office/drawing/2014/main" id="{A0804EA9-E8B3-457A-A35D-297F003B718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 xmlns:a16="http://schemas.microsoft.com/office/drawing/2014/main" id="{6523A8AB-AC42-4E90-8F66-3ACA17C029D9}"/>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 xmlns:a16="http://schemas.microsoft.com/office/drawing/2014/main" id="{4D29EFAC-03B7-4224-A276-D7FE2868AC7F}"/>
              </a:ext>
            </a:extLst>
          </p:cNvPr>
          <p:cNvSpPr>
            <a:spLocks noGrp="1"/>
          </p:cNvSpPr>
          <p:nvPr>
            <p:ph type="dt" sz="half" idx="10"/>
          </p:nvPr>
        </p:nvSpPr>
        <p:spPr/>
        <p:txBody>
          <a:bodyPr/>
          <a:lstStyle/>
          <a:p>
            <a:fld id="{AED25D97-3879-4FA9-85F0-1BB089AC2104}" type="datetimeFigureOut">
              <a:rPr lang="zh-CN" altLang="en-US" smtClean="0">
                <a:solidFill>
                  <a:prstClr val="black">
                    <a:tint val="75000"/>
                  </a:prstClr>
                </a:solidFill>
              </a:rPr>
              <a:pPr/>
              <a:t>2023/1/31</a:t>
            </a:fld>
            <a:endParaRPr lang="zh-CN" altLang="en-US">
              <a:solidFill>
                <a:prstClr val="black">
                  <a:tint val="75000"/>
                </a:prstClr>
              </a:solidFill>
            </a:endParaRPr>
          </a:p>
        </p:txBody>
      </p:sp>
      <p:sp>
        <p:nvSpPr>
          <p:cNvPr id="8" name="页脚占位符 7">
            <a:extLst>
              <a:ext uri="{FF2B5EF4-FFF2-40B4-BE49-F238E27FC236}">
                <a16:creationId xmlns="" xmlns:a16="http://schemas.microsoft.com/office/drawing/2014/main" id="{9B3DF077-288B-4D9E-862E-42BF144738F5}"/>
              </a:ext>
            </a:extLst>
          </p:cNvPr>
          <p:cNvSpPr>
            <a:spLocks noGrp="1"/>
          </p:cNvSpPr>
          <p:nvPr>
            <p:ph type="ftr" sz="quarter" idx="11"/>
          </p:nvPr>
        </p:nvSpPr>
        <p:spPr/>
        <p:txBody>
          <a:bodyPr/>
          <a:lstStyle/>
          <a:p>
            <a:endParaRPr lang="zh-CN" altLang="en-US">
              <a:solidFill>
                <a:prstClr val="black">
                  <a:tint val="75000"/>
                </a:prstClr>
              </a:solidFill>
            </a:endParaRPr>
          </a:p>
        </p:txBody>
      </p:sp>
      <p:sp>
        <p:nvSpPr>
          <p:cNvPr id="9" name="灯片编号占位符 8">
            <a:extLst>
              <a:ext uri="{FF2B5EF4-FFF2-40B4-BE49-F238E27FC236}">
                <a16:creationId xmlns="" xmlns:a16="http://schemas.microsoft.com/office/drawing/2014/main" id="{E98F5FD1-0438-4376-8DC6-B738A04FBBD8}"/>
              </a:ext>
            </a:extLst>
          </p:cNvPr>
          <p:cNvSpPr>
            <a:spLocks noGrp="1"/>
          </p:cNvSpPr>
          <p:nvPr>
            <p:ph type="sldNum" sz="quarter" idx="12"/>
          </p:nvPr>
        </p:nvSpPr>
        <p:spPr/>
        <p:txBody>
          <a:bodyPr/>
          <a:lstStyle/>
          <a:p>
            <a:fld id="{A7965F8F-39CA-4EB0-83B9-BAC256907880}" type="slidenum">
              <a:rPr lang="zh-CN" altLang="en-US" smtClean="0">
                <a:solidFill>
                  <a:prstClr val="black">
                    <a:tint val="75000"/>
                  </a:prstClr>
                </a:solidFill>
              </a:rPr>
              <a:pPr/>
              <a:t>‹#›</a:t>
            </a:fld>
            <a:endParaRPr lang="zh-CN" altLang="en-US">
              <a:solidFill>
                <a:prstClr val="black">
                  <a:tint val="75000"/>
                </a:prstClr>
              </a:solidFill>
            </a:endParaRPr>
          </a:p>
        </p:txBody>
      </p:sp>
      <p:sp>
        <p:nvSpPr>
          <p:cNvPr id="11" name="TextBox 10"/>
          <p:cNvSpPr txBox="1"/>
          <p:nvPr userDrawn="1"/>
        </p:nvSpPr>
        <p:spPr>
          <a:xfrm>
            <a:off x="2110904" y="6739570"/>
            <a:ext cx="1224136" cy="118430"/>
          </a:xfrm>
          <a:prstGeom prst="rect">
            <a:avLst/>
          </a:prstGeom>
          <a:noFill/>
        </p:spPr>
        <p:txBody>
          <a:bodyPr wrap="square" rtlCol="0">
            <a:spAutoFit/>
          </a:bodyPr>
          <a:lstStyle/>
          <a:p>
            <a:pPr>
              <a:lnSpc>
                <a:spcPct val="200000"/>
              </a:lnSpc>
            </a:pPr>
            <a:r>
              <a:rPr lang="en-US" altLang="zh-CN" sz="100" kern="0" dirty="0" smtClean="0">
                <a:solidFill>
                  <a:prstClr val="black"/>
                </a:solidFill>
                <a:hlinkClick r:id="rId2"/>
              </a:rPr>
              <a:t>PPT</a:t>
            </a:r>
            <a:r>
              <a:rPr lang="zh-CN" altLang="en-US" sz="100" kern="0" dirty="0" smtClean="0">
                <a:solidFill>
                  <a:prstClr val="black"/>
                </a:solidFill>
                <a:hlinkClick r:id="rId2"/>
              </a:rPr>
              <a:t>下载</a:t>
            </a:r>
            <a:r>
              <a:rPr lang="zh-CN" altLang="en-US" sz="100" kern="0" dirty="0" smtClean="0">
                <a:solidFill>
                  <a:prstClr val="black"/>
                </a:solidFill>
              </a:rPr>
              <a:t> </a:t>
            </a:r>
            <a:r>
              <a:rPr lang="en-US" altLang="zh-CN" sz="100" kern="0" dirty="0" smtClean="0">
                <a:solidFill>
                  <a:prstClr val="black"/>
                </a:solidFill>
              </a:rPr>
              <a:t>http://www.1ppt.com/xiazai/</a:t>
            </a:r>
          </a:p>
        </p:txBody>
      </p:sp>
    </p:spTree>
    <p:extLst>
      <p:ext uri="{BB962C8B-B14F-4D97-AF65-F5344CB8AC3E}">
        <p14:creationId xmlns:p14="http://schemas.microsoft.com/office/powerpoint/2010/main" val="1178547010"/>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 xmlns:a16="http://schemas.microsoft.com/office/drawing/2014/main" id="{6B06B757-2625-4FA5-B2B0-2DEE8E1AF54C}"/>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 xmlns:a16="http://schemas.microsoft.com/office/drawing/2014/main" id="{FA507F97-A13F-462F-B5A7-AF5DA1D694AC}"/>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 xmlns:a16="http://schemas.microsoft.com/office/drawing/2014/main" id="{8CA6C7D3-6C3C-49C8-8401-217B3677E498}"/>
              </a:ext>
            </a:extLst>
          </p:cNvPr>
          <p:cNvSpPr>
            <a:spLocks noGrp="1"/>
          </p:cNvSpPr>
          <p:nvPr>
            <p:ph type="dt" sz="half" idx="10"/>
          </p:nvPr>
        </p:nvSpPr>
        <p:spPr/>
        <p:txBody>
          <a:bodyPr/>
          <a:lstStyle/>
          <a:p>
            <a:fld id="{AED25D97-3879-4FA9-85F0-1BB089AC2104}" type="datetimeFigureOut">
              <a:rPr lang="zh-CN" altLang="en-US" smtClean="0"/>
              <a:t>2023/1/31</a:t>
            </a:fld>
            <a:endParaRPr lang="zh-CN" altLang="en-US"/>
          </a:p>
        </p:txBody>
      </p:sp>
      <p:sp>
        <p:nvSpPr>
          <p:cNvPr id="5" name="页脚占位符 4">
            <a:extLst>
              <a:ext uri="{FF2B5EF4-FFF2-40B4-BE49-F238E27FC236}">
                <a16:creationId xmlns="" xmlns:a16="http://schemas.microsoft.com/office/drawing/2014/main" id="{C6BA7E88-839B-4110-9A80-2EF8ED29F538}"/>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 xmlns:a16="http://schemas.microsoft.com/office/drawing/2014/main" id="{ACF40FE8-AB16-4341-883C-CB30477D81A3}"/>
              </a:ext>
            </a:extLst>
          </p:cNvPr>
          <p:cNvSpPr>
            <a:spLocks noGrp="1"/>
          </p:cNvSpPr>
          <p:nvPr>
            <p:ph type="sldNum" sz="quarter" idx="12"/>
          </p:nvPr>
        </p:nvSpPr>
        <p:spPr/>
        <p:txBody>
          <a:bodyPr/>
          <a:lstStyle/>
          <a:p>
            <a:fld id="{A7965F8F-39CA-4EB0-83B9-BAC256907880}" type="slidenum">
              <a:rPr lang="zh-CN" altLang="en-US" smtClean="0"/>
              <a:t>‹#›</a:t>
            </a:fld>
            <a:endParaRPr lang="zh-CN" altLang="en-US"/>
          </a:p>
        </p:txBody>
      </p:sp>
    </p:spTree>
    <p:extLst>
      <p:ext uri="{BB962C8B-B14F-4D97-AF65-F5344CB8AC3E}">
        <p14:creationId xmlns:p14="http://schemas.microsoft.com/office/powerpoint/2010/main" val="2781771104"/>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 xmlns:a16="http://schemas.microsoft.com/office/drawing/2014/main" id="{9948029A-D1E4-43DB-8B8B-B18B37C3C933}"/>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 xmlns:a16="http://schemas.microsoft.com/office/drawing/2014/main" id="{7E7CFCA6-773B-4419-917F-EFEEF15A3C1F}"/>
              </a:ext>
            </a:extLst>
          </p:cNvPr>
          <p:cNvSpPr>
            <a:spLocks noGrp="1"/>
          </p:cNvSpPr>
          <p:nvPr>
            <p:ph type="dt" sz="half" idx="10"/>
          </p:nvPr>
        </p:nvSpPr>
        <p:spPr/>
        <p:txBody>
          <a:bodyPr/>
          <a:lstStyle/>
          <a:p>
            <a:fld id="{AED25D97-3879-4FA9-85F0-1BB089AC2104}" type="datetimeFigureOut">
              <a:rPr lang="zh-CN" altLang="en-US" smtClean="0">
                <a:solidFill>
                  <a:prstClr val="black">
                    <a:tint val="75000"/>
                  </a:prstClr>
                </a:solidFill>
              </a:rPr>
              <a:pPr/>
              <a:t>2023/1/31</a:t>
            </a:fld>
            <a:endParaRPr lang="zh-CN" altLang="en-US">
              <a:solidFill>
                <a:prstClr val="black">
                  <a:tint val="75000"/>
                </a:prstClr>
              </a:solidFill>
            </a:endParaRPr>
          </a:p>
        </p:txBody>
      </p:sp>
      <p:sp>
        <p:nvSpPr>
          <p:cNvPr id="4" name="页脚占位符 3">
            <a:extLst>
              <a:ext uri="{FF2B5EF4-FFF2-40B4-BE49-F238E27FC236}">
                <a16:creationId xmlns="" xmlns:a16="http://schemas.microsoft.com/office/drawing/2014/main" id="{3C09AE6A-E1D4-4989-9562-93ED9F79A120}"/>
              </a:ext>
            </a:extLst>
          </p:cNvPr>
          <p:cNvSpPr>
            <a:spLocks noGrp="1"/>
          </p:cNvSpPr>
          <p:nvPr>
            <p:ph type="ftr" sz="quarter" idx="11"/>
          </p:nvPr>
        </p:nvSpPr>
        <p:spPr/>
        <p:txBody>
          <a:bodyPr/>
          <a:lstStyle/>
          <a:p>
            <a:endParaRPr lang="zh-CN" altLang="en-US">
              <a:solidFill>
                <a:prstClr val="black">
                  <a:tint val="75000"/>
                </a:prstClr>
              </a:solidFill>
            </a:endParaRPr>
          </a:p>
        </p:txBody>
      </p:sp>
      <p:sp>
        <p:nvSpPr>
          <p:cNvPr id="5" name="灯片编号占位符 4">
            <a:extLst>
              <a:ext uri="{FF2B5EF4-FFF2-40B4-BE49-F238E27FC236}">
                <a16:creationId xmlns="" xmlns:a16="http://schemas.microsoft.com/office/drawing/2014/main" id="{B8C33F9F-B145-4212-820D-C9590C782372}"/>
              </a:ext>
            </a:extLst>
          </p:cNvPr>
          <p:cNvSpPr>
            <a:spLocks noGrp="1"/>
          </p:cNvSpPr>
          <p:nvPr>
            <p:ph type="sldNum" sz="quarter" idx="12"/>
          </p:nvPr>
        </p:nvSpPr>
        <p:spPr/>
        <p:txBody>
          <a:bodyPr/>
          <a:lstStyle/>
          <a:p>
            <a:fld id="{A7965F8F-39CA-4EB0-83B9-BAC25690788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899591524"/>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 xmlns:a16="http://schemas.microsoft.com/office/drawing/2014/main" id="{FF6D8DFA-5EB8-4E65-BEE9-E368AC1AB2B0}"/>
              </a:ext>
            </a:extLst>
          </p:cNvPr>
          <p:cNvSpPr>
            <a:spLocks noGrp="1"/>
          </p:cNvSpPr>
          <p:nvPr>
            <p:ph type="dt" sz="half" idx="10"/>
          </p:nvPr>
        </p:nvSpPr>
        <p:spPr/>
        <p:txBody>
          <a:bodyPr/>
          <a:lstStyle/>
          <a:p>
            <a:fld id="{AED25D97-3879-4FA9-85F0-1BB089AC2104}" type="datetimeFigureOut">
              <a:rPr lang="zh-CN" altLang="en-US" smtClean="0">
                <a:solidFill>
                  <a:prstClr val="black">
                    <a:tint val="75000"/>
                  </a:prstClr>
                </a:solidFill>
              </a:rPr>
              <a:pPr/>
              <a:t>2023/1/31</a:t>
            </a:fld>
            <a:endParaRPr lang="zh-CN" altLang="en-US">
              <a:solidFill>
                <a:prstClr val="black">
                  <a:tint val="75000"/>
                </a:prstClr>
              </a:solidFill>
            </a:endParaRPr>
          </a:p>
        </p:txBody>
      </p:sp>
      <p:sp>
        <p:nvSpPr>
          <p:cNvPr id="3" name="页脚占位符 2">
            <a:extLst>
              <a:ext uri="{FF2B5EF4-FFF2-40B4-BE49-F238E27FC236}">
                <a16:creationId xmlns="" xmlns:a16="http://schemas.microsoft.com/office/drawing/2014/main" id="{44E034ED-28AF-48DE-B582-4B16593F84E7}"/>
              </a:ext>
            </a:extLst>
          </p:cNvPr>
          <p:cNvSpPr>
            <a:spLocks noGrp="1"/>
          </p:cNvSpPr>
          <p:nvPr>
            <p:ph type="ftr" sz="quarter" idx="11"/>
          </p:nvPr>
        </p:nvSpPr>
        <p:spPr/>
        <p:txBody>
          <a:bodyPr/>
          <a:lstStyle/>
          <a:p>
            <a:endParaRPr lang="zh-CN" altLang="en-US">
              <a:solidFill>
                <a:prstClr val="black">
                  <a:tint val="75000"/>
                </a:prstClr>
              </a:solidFill>
            </a:endParaRPr>
          </a:p>
        </p:txBody>
      </p:sp>
      <p:sp>
        <p:nvSpPr>
          <p:cNvPr id="4" name="灯片编号占位符 3">
            <a:extLst>
              <a:ext uri="{FF2B5EF4-FFF2-40B4-BE49-F238E27FC236}">
                <a16:creationId xmlns="" xmlns:a16="http://schemas.microsoft.com/office/drawing/2014/main" id="{E81ED344-281F-4FB2-962B-2B880342372D}"/>
              </a:ext>
            </a:extLst>
          </p:cNvPr>
          <p:cNvSpPr>
            <a:spLocks noGrp="1"/>
          </p:cNvSpPr>
          <p:nvPr>
            <p:ph type="sldNum" sz="quarter" idx="12"/>
          </p:nvPr>
        </p:nvSpPr>
        <p:spPr/>
        <p:txBody>
          <a:bodyPr/>
          <a:lstStyle/>
          <a:p>
            <a:fld id="{A7965F8F-39CA-4EB0-83B9-BAC25690788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632126803"/>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 xmlns:a16="http://schemas.microsoft.com/office/drawing/2014/main" id="{5A70D1B7-D272-4844-8152-60F9620B5F62}"/>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 xmlns:a16="http://schemas.microsoft.com/office/drawing/2014/main" id="{0A9EF097-5294-4997-83E6-31D7C8D1969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 xmlns:a16="http://schemas.microsoft.com/office/drawing/2014/main" id="{8BA8ABDB-49EF-40D8-8BEF-61EAE30A689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 xmlns:a16="http://schemas.microsoft.com/office/drawing/2014/main" id="{F439A6D5-D863-4BF0-92CB-964288E2242F}"/>
              </a:ext>
            </a:extLst>
          </p:cNvPr>
          <p:cNvSpPr>
            <a:spLocks noGrp="1"/>
          </p:cNvSpPr>
          <p:nvPr>
            <p:ph type="dt" sz="half" idx="10"/>
          </p:nvPr>
        </p:nvSpPr>
        <p:spPr/>
        <p:txBody>
          <a:bodyPr/>
          <a:lstStyle/>
          <a:p>
            <a:fld id="{AED25D97-3879-4FA9-85F0-1BB089AC2104}" type="datetimeFigureOut">
              <a:rPr lang="zh-CN" altLang="en-US" smtClean="0">
                <a:solidFill>
                  <a:prstClr val="black">
                    <a:tint val="75000"/>
                  </a:prstClr>
                </a:solidFill>
              </a:rPr>
              <a:pPr/>
              <a:t>2023/1/31</a:t>
            </a:fld>
            <a:endParaRPr lang="zh-CN" altLang="en-US">
              <a:solidFill>
                <a:prstClr val="black">
                  <a:tint val="75000"/>
                </a:prstClr>
              </a:solidFill>
            </a:endParaRPr>
          </a:p>
        </p:txBody>
      </p:sp>
      <p:sp>
        <p:nvSpPr>
          <p:cNvPr id="6" name="页脚占位符 5">
            <a:extLst>
              <a:ext uri="{FF2B5EF4-FFF2-40B4-BE49-F238E27FC236}">
                <a16:creationId xmlns="" xmlns:a16="http://schemas.microsoft.com/office/drawing/2014/main" id="{582B01C5-3C08-4666-B4C1-87C082770BCA}"/>
              </a:ext>
            </a:extLst>
          </p:cNvPr>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a:extLst>
              <a:ext uri="{FF2B5EF4-FFF2-40B4-BE49-F238E27FC236}">
                <a16:creationId xmlns="" xmlns:a16="http://schemas.microsoft.com/office/drawing/2014/main" id="{525EED10-FF32-45B1-993B-1288D34F0DDB}"/>
              </a:ext>
            </a:extLst>
          </p:cNvPr>
          <p:cNvSpPr>
            <a:spLocks noGrp="1"/>
          </p:cNvSpPr>
          <p:nvPr>
            <p:ph type="sldNum" sz="quarter" idx="12"/>
          </p:nvPr>
        </p:nvSpPr>
        <p:spPr/>
        <p:txBody>
          <a:bodyPr/>
          <a:lstStyle/>
          <a:p>
            <a:fld id="{A7965F8F-39CA-4EB0-83B9-BAC25690788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581806091"/>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 xmlns:a16="http://schemas.microsoft.com/office/drawing/2014/main" id="{4E2648E7-4C20-4941-980D-B2E446368938}"/>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 xmlns:a16="http://schemas.microsoft.com/office/drawing/2014/main" id="{DCFC2DA9-9BA9-4846-805E-C00002F9071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 xmlns:a16="http://schemas.microsoft.com/office/drawing/2014/main" id="{8972AF74-4040-4B10-BB9A-321D7C32563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 xmlns:a16="http://schemas.microsoft.com/office/drawing/2014/main" id="{B745B371-E633-4BE9-811A-95BEE24C9C6D}"/>
              </a:ext>
            </a:extLst>
          </p:cNvPr>
          <p:cNvSpPr>
            <a:spLocks noGrp="1"/>
          </p:cNvSpPr>
          <p:nvPr>
            <p:ph type="dt" sz="half" idx="10"/>
          </p:nvPr>
        </p:nvSpPr>
        <p:spPr/>
        <p:txBody>
          <a:bodyPr/>
          <a:lstStyle/>
          <a:p>
            <a:fld id="{AED25D97-3879-4FA9-85F0-1BB089AC2104}" type="datetimeFigureOut">
              <a:rPr lang="zh-CN" altLang="en-US" smtClean="0">
                <a:solidFill>
                  <a:prstClr val="black">
                    <a:tint val="75000"/>
                  </a:prstClr>
                </a:solidFill>
              </a:rPr>
              <a:pPr/>
              <a:t>2023/1/31</a:t>
            </a:fld>
            <a:endParaRPr lang="zh-CN" altLang="en-US">
              <a:solidFill>
                <a:prstClr val="black">
                  <a:tint val="75000"/>
                </a:prstClr>
              </a:solidFill>
            </a:endParaRPr>
          </a:p>
        </p:txBody>
      </p:sp>
      <p:sp>
        <p:nvSpPr>
          <p:cNvPr id="6" name="页脚占位符 5">
            <a:extLst>
              <a:ext uri="{FF2B5EF4-FFF2-40B4-BE49-F238E27FC236}">
                <a16:creationId xmlns="" xmlns:a16="http://schemas.microsoft.com/office/drawing/2014/main" id="{7E7C561F-682D-494F-AB8D-92003DF9183F}"/>
              </a:ext>
            </a:extLst>
          </p:cNvPr>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a:extLst>
              <a:ext uri="{FF2B5EF4-FFF2-40B4-BE49-F238E27FC236}">
                <a16:creationId xmlns="" xmlns:a16="http://schemas.microsoft.com/office/drawing/2014/main" id="{81C77ED7-DFA7-404B-A6EA-CD2004FB6935}"/>
              </a:ext>
            </a:extLst>
          </p:cNvPr>
          <p:cNvSpPr>
            <a:spLocks noGrp="1"/>
          </p:cNvSpPr>
          <p:nvPr>
            <p:ph type="sldNum" sz="quarter" idx="12"/>
          </p:nvPr>
        </p:nvSpPr>
        <p:spPr/>
        <p:txBody>
          <a:bodyPr/>
          <a:lstStyle/>
          <a:p>
            <a:fld id="{A7965F8F-39CA-4EB0-83B9-BAC25690788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189949125"/>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 xmlns:a16="http://schemas.microsoft.com/office/drawing/2014/main" id="{B1BB7004-32B9-4EC0-9281-9074F32A8350}"/>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 xmlns:a16="http://schemas.microsoft.com/office/drawing/2014/main" id="{26487D28-A868-4393-A839-A2D607B7ADE4}"/>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 xmlns:a16="http://schemas.microsoft.com/office/drawing/2014/main" id="{128DA7C5-6DCE-490D-BC99-89F039762C17}"/>
              </a:ext>
            </a:extLst>
          </p:cNvPr>
          <p:cNvSpPr>
            <a:spLocks noGrp="1"/>
          </p:cNvSpPr>
          <p:nvPr>
            <p:ph type="dt" sz="half" idx="10"/>
          </p:nvPr>
        </p:nvSpPr>
        <p:spPr/>
        <p:txBody>
          <a:bodyPr/>
          <a:lstStyle/>
          <a:p>
            <a:fld id="{AED25D97-3879-4FA9-85F0-1BB089AC2104}" type="datetimeFigureOut">
              <a:rPr lang="zh-CN" altLang="en-US" smtClean="0">
                <a:solidFill>
                  <a:prstClr val="black">
                    <a:tint val="75000"/>
                  </a:prstClr>
                </a:solidFill>
              </a:rPr>
              <a:pPr/>
              <a:t>2023/1/31</a:t>
            </a:fld>
            <a:endParaRPr lang="zh-CN" altLang="en-US">
              <a:solidFill>
                <a:prstClr val="black">
                  <a:tint val="75000"/>
                </a:prstClr>
              </a:solidFill>
            </a:endParaRPr>
          </a:p>
        </p:txBody>
      </p:sp>
      <p:sp>
        <p:nvSpPr>
          <p:cNvPr id="5" name="页脚占位符 4">
            <a:extLst>
              <a:ext uri="{FF2B5EF4-FFF2-40B4-BE49-F238E27FC236}">
                <a16:creationId xmlns="" xmlns:a16="http://schemas.microsoft.com/office/drawing/2014/main" id="{4B949D3E-4ACF-4277-8CC8-30FB1A210DD8}"/>
              </a:ext>
            </a:extLst>
          </p:cNvPr>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a:extLst>
              <a:ext uri="{FF2B5EF4-FFF2-40B4-BE49-F238E27FC236}">
                <a16:creationId xmlns="" xmlns:a16="http://schemas.microsoft.com/office/drawing/2014/main" id="{E94CAB08-B1B9-4C11-A43A-F4EC698DCE8D}"/>
              </a:ext>
            </a:extLst>
          </p:cNvPr>
          <p:cNvSpPr>
            <a:spLocks noGrp="1"/>
          </p:cNvSpPr>
          <p:nvPr>
            <p:ph type="sldNum" sz="quarter" idx="12"/>
          </p:nvPr>
        </p:nvSpPr>
        <p:spPr/>
        <p:txBody>
          <a:bodyPr/>
          <a:lstStyle/>
          <a:p>
            <a:fld id="{A7965F8F-39CA-4EB0-83B9-BAC25690788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320332476"/>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 xmlns:a16="http://schemas.microsoft.com/office/drawing/2014/main" id="{C9EB482A-9818-4875-A053-F9BBA50E1329}"/>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 xmlns:a16="http://schemas.microsoft.com/office/drawing/2014/main" id="{4C22125E-416F-420D-BBCA-C2BD67D8BA93}"/>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 xmlns:a16="http://schemas.microsoft.com/office/drawing/2014/main" id="{E7227555-7FCC-4B63-B137-3AEA90351B2B}"/>
              </a:ext>
            </a:extLst>
          </p:cNvPr>
          <p:cNvSpPr>
            <a:spLocks noGrp="1"/>
          </p:cNvSpPr>
          <p:nvPr>
            <p:ph type="dt" sz="half" idx="10"/>
          </p:nvPr>
        </p:nvSpPr>
        <p:spPr/>
        <p:txBody>
          <a:bodyPr/>
          <a:lstStyle/>
          <a:p>
            <a:fld id="{AED25D97-3879-4FA9-85F0-1BB089AC2104}" type="datetimeFigureOut">
              <a:rPr lang="zh-CN" altLang="en-US" smtClean="0">
                <a:solidFill>
                  <a:prstClr val="black">
                    <a:tint val="75000"/>
                  </a:prstClr>
                </a:solidFill>
              </a:rPr>
              <a:pPr/>
              <a:t>2023/1/31</a:t>
            </a:fld>
            <a:endParaRPr lang="zh-CN" altLang="en-US">
              <a:solidFill>
                <a:prstClr val="black">
                  <a:tint val="75000"/>
                </a:prstClr>
              </a:solidFill>
            </a:endParaRPr>
          </a:p>
        </p:txBody>
      </p:sp>
      <p:sp>
        <p:nvSpPr>
          <p:cNvPr id="5" name="页脚占位符 4">
            <a:extLst>
              <a:ext uri="{FF2B5EF4-FFF2-40B4-BE49-F238E27FC236}">
                <a16:creationId xmlns="" xmlns:a16="http://schemas.microsoft.com/office/drawing/2014/main" id="{36FD4AB7-A567-4BB8-A506-59792CE41CEB}"/>
              </a:ext>
            </a:extLst>
          </p:cNvPr>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a:extLst>
              <a:ext uri="{FF2B5EF4-FFF2-40B4-BE49-F238E27FC236}">
                <a16:creationId xmlns="" xmlns:a16="http://schemas.microsoft.com/office/drawing/2014/main" id="{6C344AFA-227C-4663-A9A5-DC2D9F8AB38B}"/>
              </a:ext>
            </a:extLst>
          </p:cNvPr>
          <p:cNvSpPr>
            <a:spLocks noGrp="1"/>
          </p:cNvSpPr>
          <p:nvPr>
            <p:ph type="sldNum" sz="quarter" idx="12"/>
          </p:nvPr>
        </p:nvSpPr>
        <p:spPr/>
        <p:txBody>
          <a:bodyPr/>
          <a:lstStyle/>
          <a:p>
            <a:fld id="{A7965F8F-39CA-4EB0-83B9-BAC25690788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395640267"/>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_标题幻灯片">
    <p:bg>
      <p:bgPr>
        <a:gradFill flip="none" rotWithShape="1">
          <a:gsLst>
            <a:gs pos="0">
              <a:schemeClr val="bg1">
                <a:lumMod val="85000"/>
              </a:schemeClr>
            </a:gs>
            <a:gs pos="50000">
              <a:schemeClr val="bg1">
                <a:lumMod val="95000"/>
              </a:schemeClr>
            </a:gs>
            <a:gs pos="100000">
              <a:schemeClr val="bg1"/>
            </a:gs>
          </a:gsLst>
          <a:lin ang="5400000" scaled="1"/>
          <a:tileRect/>
        </a:gra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63129395"/>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0" y="1600201"/>
            <a:ext cx="10972800" cy="4525963"/>
          </a:xfrm>
          <a:prstGeom prst="rect">
            <a:avLst/>
          </a:prstGeo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2E3AAC11-D570-4EA9-AFC0-30FB72BA45EB}" type="datetimeFigureOut">
              <a:rPr lang="zh-CN" altLang="en-US" smtClean="0">
                <a:solidFill>
                  <a:prstClr val="black"/>
                </a:solidFill>
              </a:rPr>
              <a:pPr/>
              <a:t>2023/1/31</a:t>
            </a:fld>
            <a:endParaRPr lang="zh-CN" altLang="en-US">
              <a:solidFill>
                <a:prstClr val="black"/>
              </a:solidFill>
            </a:endParaRPr>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55ECCFAA-F4FB-487C-9F1E-C8836D0C3DC9}" type="slidenum">
              <a:rPr lang="zh-CN" altLang="en-US" smtClean="0">
                <a:solidFill>
                  <a:prstClr val="black"/>
                </a:solidFill>
              </a:rPr>
              <a:pPr/>
              <a:t>‹#›</a:t>
            </a:fld>
            <a:endParaRPr lang="zh-CN" altLang="en-US">
              <a:solidFill>
                <a:prstClr val="black"/>
              </a:solidFill>
            </a:endParaRPr>
          </a:p>
        </p:txBody>
      </p:sp>
    </p:spTree>
    <p:extLst>
      <p:ext uri="{BB962C8B-B14F-4D97-AF65-F5344CB8AC3E}">
        <p14:creationId xmlns:p14="http://schemas.microsoft.com/office/powerpoint/2010/main" val="193648886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9"/>
            <a:ext cx="2743200" cy="5851525"/>
          </a:xfrm>
          <a:prstGeom prst="rect">
            <a:avLst/>
          </a:prstGeo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0" y="274639"/>
            <a:ext cx="8026400" cy="5851525"/>
          </a:xfrm>
          <a:prstGeom prst="rect">
            <a:avLst/>
          </a:prstGeo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2E3AAC11-D570-4EA9-AFC0-30FB72BA45EB}" type="datetimeFigureOut">
              <a:rPr lang="zh-CN" altLang="en-US" smtClean="0">
                <a:solidFill>
                  <a:prstClr val="black"/>
                </a:solidFill>
              </a:rPr>
              <a:pPr/>
              <a:t>2023/1/31</a:t>
            </a:fld>
            <a:endParaRPr lang="zh-CN" altLang="en-US">
              <a:solidFill>
                <a:prstClr val="black"/>
              </a:solidFill>
            </a:endParaRPr>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55ECCFAA-F4FB-487C-9F1E-C8836D0C3DC9}" type="slidenum">
              <a:rPr lang="zh-CN" altLang="en-US" smtClean="0">
                <a:solidFill>
                  <a:prstClr val="black"/>
                </a:solidFill>
              </a:rPr>
              <a:pPr/>
              <a:t>‹#›</a:t>
            </a:fld>
            <a:endParaRPr lang="zh-CN" altLang="en-US">
              <a:solidFill>
                <a:prstClr val="black"/>
              </a:solidFill>
            </a:endParaRPr>
          </a:p>
        </p:txBody>
      </p:sp>
    </p:spTree>
    <p:extLst>
      <p:ext uri="{BB962C8B-B14F-4D97-AF65-F5344CB8AC3E}">
        <p14:creationId xmlns:p14="http://schemas.microsoft.com/office/powerpoint/2010/main" val="284140588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26604656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 xmlns:a16="http://schemas.microsoft.com/office/drawing/2014/main" id="{12C4D33D-8925-4757-B71A-CBAD0BC2D592}"/>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 xmlns:a16="http://schemas.microsoft.com/office/drawing/2014/main" id="{9CE1BEC8-844D-4973-95AF-AC729FDA940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 xmlns:a16="http://schemas.microsoft.com/office/drawing/2014/main" id="{EDB18B99-ADC8-4D29-96F6-7435F14ECAA3}"/>
              </a:ext>
            </a:extLst>
          </p:cNvPr>
          <p:cNvSpPr>
            <a:spLocks noGrp="1"/>
          </p:cNvSpPr>
          <p:nvPr>
            <p:ph type="dt" sz="half" idx="10"/>
          </p:nvPr>
        </p:nvSpPr>
        <p:spPr/>
        <p:txBody>
          <a:bodyPr/>
          <a:lstStyle/>
          <a:p>
            <a:fld id="{AED25D97-3879-4FA9-85F0-1BB089AC2104}" type="datetimeFigureOut">
              <a:rPr lang="zh-CN" altLang="en-US" smtClean="0"/>
              <a:t>2023/1/31</a:t>
            </a:fld>
            <a:endParaRPr lang="zh-CN" altLang="en-US"/>
          </a:p>
        </p:txBody>
      </p:sp>
      <p:sp>
        <p:nvSpPr>
          <p:cNvPr id="5" name="页脚占位符 4">
            <a:extLst>
              <a:ext uri="{FF2B5EF4-FFF2-40B4-BE49-F238E27FC236}">
                <a16:creationId xmlns="" xmlns:a16="http://schemas.microsoft.com/office/drawing/2014/main" id="{E593BC7C-D099-4411-B5B1-3A8D906FDB48}"/>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 xmlns:a16="http://schemas.microsoft.com/office/drawing/2014/main" id="{EBA13C5E-5B60-45AA-AD0F-BFCFAB8D5B05}"/>
              </a:ext>
            </a:extLst>
          </p:cNvPr>
          <p:cNvSpPr>
            <a:spLocks noGrp="1"/>
          </p:cNvSpPr>
          <p:nvPr>
            <p:ph type="sldNum" sz="quarter" idx="12"/>
          </p:nvPr>
        </p:nvSpPr>
        <p:spPr/>
        <p:txBody>
          <a:bodyPr/>
          <a:lstStyle/>
          <a:p>
            <a:fld id="{A7965F8F-39CA-4EB0-83B9-BAC256907880}" type="slidenum">
              <a:rPr lang="zh-CN" altLang="en-US" smtClean="0"/>
              <a:t>‹#›</a:t>
            </a:fld>
            <a:endParaRPr lang="zh-CN" altLang="en-US"/>
          </a:p>
        </p:txBody>
      </p:sp>
    </p:spTree>
    <p:extLst>
      <p:ext uri="{BB962C8B-B14F-4D97-AF65-F5344CB8AC3E}">
        <p14:creationId xmlns:p14="http://schemas.microsoft.com/office/powerpoint/2010/main" val="3427213076"/>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 xmlns:a16="http://schemas.microsoft.com/office/drawing/2014/main" id="{970A6309-9428-4A6A-9B26-D0C36A5D1BD7}"/>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 xmlns:a16="http://schemas.microsoft.com/office/drawing/2014/main" id="{4E1D8C1B-4AC5-4F91-9CA1-F2E311CDA77E}"/>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 xmlns:a16="http://schemas.microsoft.com/office/drawing/2014/main" id="{DCE31C1B-48FB-4CB6-9700-43EB070892AB}"/>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 xmlns:a16="http://schemas.microsoft.com/office/drawing/2014/main" id="{2D9E7826-B7F7-4F0B-98AE-74D6BFE25429}"/>
              </a:ext>
            </a:extLst>
          </p:cNvPr>
          <p:cNvSpPr>
            <a:spLocks noGrp="1"/>
          </p:cNvSpPr>
          <p:nvPr>
            <p:ph type="dt" sz="half" idx="10"/>
          </p:nvPr>
        </p:nvSpPr>
        <p:spPr/>
        <p:txBody>
          <a:bodyPr/>
          <a:lstStyle/>
          <a:p>
            <a:fld id="{AED25D97-3879-4FA9-85F0-1BB089AC2104}" type="datetimeFigureOut">
              <a:rPr lang="zh-CN" altLang="en-US" smtClean="0"/>
              <a:t>2023/1/31</a:t>
            </a:fld>
            <a:endParaRPr lang="zh-CN" altLang="en-US"/>
          </a:p>
        </p:txBody>
      </p:sp>
      <p:sp>
        <p:nvSpPr>
          <p:cNvPr id="6" name="页脚占位符 5">
            <a:extLst>
              <a:ext uri="{FF2B5EF4-FFF2-40B4-BE49-F238E27FC236}">
                <a16:creationId xmlns="" xmlns:a16="http://schemas.microsoft.com/office/drawing/2014/main" id="{F584083F-5BB8-4E49-A0B6-6952C73F793E}"/>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 xmlns:a16="http://schemas.microsoft.com/office/drawing/2014/main" id="{B0870C33-E637-48C9-ABDC-416AB7A30E5F}"/>
              </a:ext>
            </a:extLst>
          </p:cNvPr>
          <p:cNvSpPr>
            <a:spLocks noGrp="1"/>
          </p:cNvSpPr>
          <p:nvPr>
            <p:ph type="sldNum" sz="quarter" idx="12"/>
          </p:nvPr>
        </p:nvSpPr>
        <p:spPr/>
        <p:txBody>
          <a:bodyPr/>
          <a:lstStyle/>
          <a:p>
            <a:fld id="{A7965F8F-39CA-4EB0-83B9-BAC256907880}" type="slidenum">
              <a:rPr lang="zh-CN" altLang="en-US" smtClean="0"/>
              <a:t>‹#›</a:t>
            </a:fld>
            <a:endParaRPr lang="zh-CN" altLang="en-US"/>
          </a:p>
        </p:txBody>
      </p:sp>
    </p:spTree>
    <p:extLst>
      <p:ext uri="{BB962C8B-B14F-4D97-AF65-F5344CB8AC3E}">
        <p14:creationId xmlns:p14="http://schemas.microsoft.com/office/powerpoint/2010/main" val="3766161837"/>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 xmlns:a16="http://schemas.microsoft.com/office/drawing/2014/main" id="{5C004425-0768-4D27-93F7-21EA3894D6F5}"/>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 xmlns:a16="http://schemas.microsoft.com/office/drawing/2014/main" id="{3B08C0C8-1DA6-4DAE-8C5B-07DACEC8F5E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 xmlns:a16="http://schemas.microsoft.com/office/drawing/2014/main" id="{C5521A25-4912-4B7C-BC32-B82B05A755F1}"/>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 xmlns:a16="http://schemas.microsoft.com/office/drawing/2014/main" id="{A0804EA9-E8B3-457A-A35D-297F003B718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 xmlns:a16="http://schemas.microsoft.com/office/drawing/2014/main" id="{6523A8AB-AC42-4E90-8F66-3ACA17C029D9}"/>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 xmlns:a16="http://schemas.microsoft.com/office/drawing/2014/main" id="{4D29EFAC-03B7-4224-A276-D7FE2868AC7F}"/>
              </a:ext>
            </a:extLst>
          </p:cNvPr>
          <p:cNvSpPr>
            <a:spLocks noGrp="1"/>
          </p:cNvSpPr>
          <p:nvPr>
            <p:ph type="dt" sz="half" idx="10"/>
          </p:nvPr>
        </p:nvSpPr>
        <p:spPr/>
        <p:txBody>
          <a:bodyPr/>
          <a:lstStyle/>
          <a:p>
            <a:fld id="{AED25D97-3879-4FA9-85F0-1BB089AC2104}" type="datetimeFigureOut">
              <a:rPr lang="zh-CN" altLang="en-US" smtClean="0"/>
              <a:t>2023/1/31</a:t>
            </a:fld>
            <a:endParaRPr lang="zh-CN" altLang="en-US"/>
          </a:p>
        </p:txBody>
      </p:sp>
      <p:sp>
        <p:nvSpPr>
          <p:cNvPr id="8" name="页脚占位符 7">
            <a:extLst>
              <a:ext uri="{FF2B5EF4-FFF2-40B4-BE49-F238E27FC236}">
                <a16:creationId xmlns="" xmlns:a16="http://schemas.microsoft.com/office/drawing/2014/main" id="{9B3DF077-288B-4D9E-862E-42BF144738F5}"/>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 xmlns:a16="http://schemas.microsoft.com/office/drawing/2014/main" id="{E98F5FD1-0438-4376-8DC6-B738A04FBBD8}"/>
              </a:ext>
            </a:extLst>
          </p:cNvPr>
          <p:cNvSpPr>
            <a:spLocks noGrp="1"/>
          </p:cNvSpPr>
          <p:nvPr>
            <p:ph type="sldNum" sz="quarter" idx="12"/>
          </p:nvPr>
        </p:nvSpPr>
        <p:spPr/>
        <p:txBody>
          <a:bodyPr/>
          <a:lstStyle/>
          <a:p>
            <a:fld id="{A7965F8F-39CA-4EB0-83B9-BAC256907880}" type="slidenum">
              <a:rPr lang="zh-CN" altLang="en-US" smtClean="0"/>
              <a:t>‹#›</a:t>
            </a:fld>
            <a:endParaRPr lang="zh-CN" altLang="en-US"/>
          </a:p>
        </p:txBody>
      </p:sp>
    </p:spTree>
    <p:extLst>
      <p:ext uri="{BB962C8B-B14F-4D97-AF65-F5344CB8AC3E}">
        <p14:creationId xmlns:p14="http://schemas.microsoft.com/office/powerpoint/2010/main" val="4105400598"/>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1_比较">
    <p:spTree>
      <p:nvGrpSpPr>
        <p:cNvPr id="1" name=""/>
        <p:cNvGrpSpPr/>
        <p:nvPr/>
      </p:nvGrpSpPr>
      <p:grpSpPr>
        <a:xfrm>
          <a:off x="0" y="0"/>
          <a:ext cx="0" cy="0"/>
          <a:chOff x="0" y="0"/>
          <a:chExt cx="0" cy="0"/>
        </a:xfrm>
      </p:grpSpPr>
      <p:sp>
        <p:nvSpPr>
          <p:cNvPr id="2" name="标题 1">
            <a:extLst>
              <a:ext uri="{FF2B5EF4-FFF2-40B4-BE49-F238E27FC236}">
                <a16:creationId xmlns="" xmlns:a16="http://schemas.microsoft.com/office/drawing/2014/main" id="{5C004425-0768-4D27-93F7-21EA3894D6F5}"/>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 xmlns:a16="http://schemas.microsoft.com/office/drawing/2014/main" id="{3B08C0C8-1DA6-4DAE-8C5B-07DACEC8F5E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 xmlns:a16="http://schemas.microsoft.com/office/drawing/2014/main" id="{C5521A25-4912-4B7C-BC32-B82B05A755F1}"/>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 xmlns:a16="http://schemas.microsoft.com/office/drawing/2014/main" id="{A0804EA9-E8B3-457A-A35D-297F003B718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 xmlns:a16="http://schemas.microsoft.com/office/drawing/2014/main" id="{6523A8AB-AC42-4E90-8F66-3ACA17C029D9}"/>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 xmlns:a16="http://schemas.microsoft.com/office/drawing/2014/main" id="{4D29EFAC-03B7-4224-A276-D7FE2868AC7F}"/>
              </a:ext>
            </a:extLst>
          </p:cNvPr>
          <p:cNvSpPr>
            <a:spLocks noGrp="1"/>
          </p:cNvSpPr>
          <p:nvPr>
            <p:ph type="dt" sz="half" idx="10"/>
          </p:nvPr>
        </p:nvSpPr>
        <p:spPr/>
        <p:txBody>
          <a:bodyPr/>
          <a:lstStyle/>
          <a:p>
            <a:fld id="{AED25D97-3879-4FA9-85F0-1BB089AC2104}" type="datetimeFigureOut">
              <a:rPr lang="zh-CN" altLang="en-US" smtClean="0"/>
              <a:t>2023/1/31</a:t>
            </a:fld>
            <a:endParaRPr lang="zh-CN" altLang="en-US"/>
          </a:p>
        </p:txBody>
      </p:sp>
      <p:sp>
        <p:nvSpPr>
          <p:cNvPr id="8" name="页脚占位符 7">
            <a:extLst>
              <a:ext uri="{FF2B5EF4-FFF2-40B4-BE49-F238E27FC236}">
                <a16:creationId xmlns="" xmlns:a16="http://schemas.microsoft.com/office/drawing/2014/main" id="{9B3DF077-288B-4D9E-862E-42BF144738F5}"/>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 xmlns:a16="http://schemas.microsoft.com/office/drawing/2014/main" id="{E98F5FD1-0438-4376-8DC6-B738A04FBBD8}"/>
              </a:ext>
            </a:extLst>
          </p:cNvPr>
          <p:cNvSpPr>
            <a:spLocks noGrp="1"/>
          </p:cNvSpPr>
          <p:nvPr>
            <p:ph type="sldNum" sz="quarter" idx="12"/>
          </p:nvPr>
        </p:nvSpPr>
        <p:spPr/>
        <p:txBody>
          <a:bodyPr/>
          <a:lstStyle/>
          <a:p>
            <a:fld id="{A7965F8F-39CA-4EB0-83B9-BAC256907880}" type="slidenum">
              <a:rPr lang="zh-CN" altLang="en-US" smtClean="0"/>
              <a:t>‹#›</a:t>
            </a:fld>
            <a:endParaRPr lang="zh-CN" altLang="en-US"/>
          </a:p>
        </p:txBody>
      </p:sp>
      <p:sp>
        <p:nvSpPr>
          <p:cNvPr id="11" name="TextBox 10"/>
          <p:cNvSpPr txBox="1"/>
          <p:nvPr userDrawn="1"/>
        </p:nvSpPr>
        <p:spPr>
          <a:xfrm>
            <a:off x="2110904" y="6739570"/>
            <a:ext cx="1224136" cy="118430"/>
          </a:xfrm>
          <a:prstGeom prst="rect">
            <a:avLst/>
          </a:prstGeom>
          <a:noFill/>
        </p:spPr>
        <p:txBody>
          <a:bodyPr wrap="square" rtlCol="0">
            <a:spAutoFit/>
          </a:bodyPr>
          <a:lstStyle/>
          <a:p>
            <a:pPr marL="0" marR="0" lvl="0" indent="0" defTabSz="914400" eaLnBrk="1" fontAlgn="auto" latinLnBrk="0" hangingPunct="1">
              <a:lnSpc>
                <a:spcPct val="200000"/>
              </a:lnSpc>
              <a:spcBef>
                <a:spcPts val="0"/>
              </a:spcBef>
              <a:spcAft>
                <a:spcPts val="0"/>
              </a:spcAft>
              <a:buClrTx/>
              <a:buSzTx/>
              <a:buFontTx/>
              <a:buNone/>
              <a:tabLst/>
              <a:defRPr/>
            </a:pPr>
            <a:r>
              <a:rPr kumimoji="0" lang="en-US" altLang="zh-CN" sz="100" b="0" i="0" u="none" strike="noStrike" kern="0" cap="none" spc="0" normalizeH="0" baseline="0" noProof="0" dirty="0" smtClean="0">
                <a:ln>
                  <a:noFill/>
                </a:ln>
                <a:solidFill>
                  <a:prstClr val="black"/>
                </a:solidFill>
                <a:effectLst/>
                <a:uLnTx/>
                <a:uFillTx/>
                <a:hlinkClick r:id="rId2"/>
              </a:rPr>
              <a:t>PPT</a:t>
            </a:r>
            <a:r>
              <a:rPr kumimoji="0" lang="zh-CN" altLang="en-US" sz="100" b="0" i="0" u="none" strike="noStrike" kern="0" cap="none" spc="0" normalizeH="0" baseline="0" noProof="0" dirty="0" smtClean="0">
                <a:ln>
                  <a:noFill/>
                </a:ln>
                <a:solidFill>
                  <a:prstClr val="black"/>
                </a:solidFill>
                <a:effectLst/>
                <a:uLnTx/>
                <a:uFillTx/>
                <a:hlinkClick r:id="rId2"/>
              </a:rPr>
              <a:t>下载</a:t>
            </a:r>
            <a:r>
              <a:rPr kumimoji="0" lang="zh-CN" altLang="en-US" sz="100" b="0" i="0" u="none" strike="noStrike" kern="0" cap="none" spc="0" normalizeH="0" baseline="0" noProof="0" dirty="0" smtClean="0">
                <a:ln>
                  <a:noFill/>
                </a:ln>
                <a:solidFill>
                  <a:prstClr val="black"/>
                </a:solidFill>
                <a:effectLst/>
                <a:uLnTx/>
                <a:uFillTx/>
              </a:rPr>
              <a:t> </a:t>
            </a:r>
            <a:r>
              <a:rPr kumimoji="0" lang="en-US" altLang="zh-CN" sz="100" b="0" i="0" u="none" strike="noStrike" kern="0" cap="none" spc="0" normalizeH="0" baseline="0" noProof="0" dirty="0" smtClean="0">
                <a:ln>
                  <a:noFill/>
                </a:ln>
                <a:solidFill>
                  <a:prstClr val="black"/>
                </a:solidFill>
                <a:effectLst/>
                <a:uLnTx/>
                <a:uFillTx/>
              </a:rPr>
              <a:t>http://www.1ppt.com/xiazai/</a:t>
            </a:r>
          </a:p>
        </p:txBody>
      </p:sp>
    </p:spTree>
    <p:extLst>
      <p:ext uri="{BB962C8B-B14F-4D97-AF65-F5344CB8AC3E}">
        <p14:creationId xmlns:p14="http://schemas.microsoft.com/office/powerpoint/2010/main" val="2387673828"/>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 xmlns:a16="http://schemas.microsoft.com/office/drawing/2014/main" id="{9948029A-D1E4-43DB-8B8B-B18B37C3C933}"/>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 xmlns:a16="http://schemas.microsoft.com/office/drawing/2014/main" id="{7E7CFCA6-773B-4419-917F-EFEEF15A3C1F}"/>
              </a:ext>
            </a:extLst>
          </p:cNvPr>
          <p:cNvSpPr>
            <a:spLocks noGrp="1"/>
          </p:cNvSpPr>
          <p:nvPr>
            <p:ph type="dt" sz="half" idx="10"/>
          </p:nvPr>
        </p:nvSpPr>
        <p:spPr/>
        <p:txBody>
          <a:bodyPr/>
          <a:lstStyle/>
          <a:p>
            <a:fld id="{AED25D97-3879-4FA9-85F0-1BB089AC2104}" type="datetimeFigureOut">
              <a:rPr lang="zh-CN" altLang="en-US" smtClean="0"/>
              <a:t>2023/1/31</a:t>
            </a:fld>
            <a:endParaRPr lang="zh-CN" altLang="en-US"/>
          </a:p>
        </p:txBody>
      </p:sp>
      <p:sp>
        <p:nvSpPr>
          <p:cNvPr id="4" name="页脚占位符 3">
            <a:extLst>
              <a:ext uri="{FF2B5EF4-FFF2-40B4-BE49-F238E27FC236}">
                <a16:creationId xmlns="" xmlns:a16="http://schemas.microsoft.com/office/drawing/2014/main" id="{3C09AE6A-E1D4-4989-9562-93ED9F79A120}"/>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 xmlns:a16="http://schemas.microsoft.com/office/drawing/2014/main" id="{B8C33F9F-B145-4212-820D-C9590C782372}"/>
              </a:ext>
            </a:extLst>
          </p:cNvPr>
          <p:cNvSpPr>
            <a:spLocks noGrp="1"/>
          </p:cNvSpPr>
          <p:nvPr>
            <p:ph type="sldNum" sz="quarter" idx="12"/>
          </p:nvPr>
        </p:nvSpPr>
        <p:spPr/>
        <p:txBody>
          <a:bodyPr/>
          <a:lstStyle/>
          <a:p>
            <a:fld id="{A7965F8F-39CA-4EB0-83B9-BAC256907880}" type="slidenum">
              <a:rPr lang="zh-CN" altLang="en-US" smtClean="0"/>
              <a:t>‹#›</a:t>
            </a:fld>
            <a:endParaRPr lang="zh-CN" altLang="en-US"/>
          </a:p>
        </p:txBody>
      </p:sp>
    </p:spTree>
    <p:extLst>
      <p:ext uri="{BB962C8B-B14F-4D97-AF65-F5344CB8AC3E}">
        <p14:creationId xmlns:p14="http://schemas.microsoft.com/office/powerpoint/2010/main" val="2626879522"/>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 xmlns:a16="http://schemas.microsoft.com/office/drawing/2014/main" id="{FF6D8DFA-5EB8-4E65-BEE9-E368AC1AB2B0}"/>
              </a:ext>
            </a:extLst>
          </p:cNvPr>
          <p:cNvSpPr>
            <a:spLocks noGrp="1"/>
          </p:cNvSpPr>
          <p:nvPr>
            <p:ph type="dt" sz="half" idx="10"/>
          </p:nvPr>
        </p:nvSpPr>
        <p:spPr/>
        <p:txBody>
          <a:bodyPr/>
          <a:lstStyle/>
          <a:p>
            <a:fld id="{AED25D97-3879-4FA9-85F0-1BB089AC2104}" type="datetimeFigureOut">
              <a:rPr lang="zh-CN" altLang="en-US" smtClean="0"/>
              <a:t>2023/1/31</a:t>
            </a:fld>
            <a:endParaRPr lang="zh-CN" altLang="en-US"/>
          </a:p>
        </p:txBody>
      </p:sp>
      <p:sp>
        <p:nvSpPr>
          <p:cNvPr id="3" name="页脚占位符 2">
            <a:extLst>
              <a:ext uri="{FF2B5EF4-FFF2-40B4-BE49-F238E27FC236}">
                <a16:creationId xmlns="" xmlns:a16="http://schemas.microsoft.com/office/drawing/2014/main" id="{44E034ED-28AF-48DE-B582-4B16593F84E7}"/>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 xmlns:a16="http://schemas.microsoft.com/office/drawing/2014/main" id="{E81ED344-281F-4FB2-962B-2B880342372D}"/>
              </a:ext>
            </a:extLst>
          </p:cNvPr>
          <p:cNvSpPr>
            <a:spLocks noGrp="1"/>
          </p:cNvSpPr>
          <p:nvPr>
            <p:ph type="sldNum" sz="quarter" idx="12"/>
          </p:nvPr>
        </p:nvSpPr>
        <p:spPr/>
        <p:txBody>
          <a:bodyPr/>
          <a:lstStyle/>
          <a:p>
            <a:fld id="{A7965F8F-39CA-4EB0-83B9-BAC256907880}" type="slidenum">
              <a:rPr lang="zh-CN" altLang="en-US" smtClean="0"/>
              <a:t>‹#›</a:t>
            </a:fld>
            <a:endParaRPr lang="zh-CN" altLang="en-US"/>
          </a:p>
        </p:txBody>
      </p:sp>
    </p:spTree>
    <p:extLst>
      <p:ext uri="{BB962C8B-B14F-4D97-AF65-F5344CB8AC3E}">
        <p14:creationId xmlns:p14="http://schemas.microsoft.com/office/powerpoint/2010/main" val="2359333361"/>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 xmlns:a16="http://schemas.microsoft.com/office/drawing/2014/main" id="{5A70D1B7-D272-4844-8152-60F9620B5F62}"/>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 xmlns:a16="http://schemas.microsoft.com/office/drawing/2014/main" id="{0A9EF097-5294-4997-83E6-31D7C8D1969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 xmlns:a16="http://schemas.microsoft.com/office/drawing/2014/main" id="{8BA8ABDB-49EF-40D8-8BEF-61EAE30A689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 xmlns:a16="http://schemas.microsoft.com/office/drawing/2014/main" id="{F439A6D5-D863-4BF0-92CB-964288E2242F}"/>
              </a:ext>
            </a:extLst>
          </p:cNvPr>
          <p:cNvSpPr>
            <a:spLocks noGrp="1"/>
          </p:cNvSpPr>
          <p:nvPr>
            <p:ph type="dt" sz="half" idx="10"/>
          </p:nvPr>
        </p:nvSpPr>
        <p:spPr/>
        <p:txBody>
          <a:bodyPr/>
          <a:lstStyle/>
          <a:p>
            <a:fld id="{AED25D97-3879-4FA9-85F0-1BB089AC2104}" type="datetimeFigureOut">
              <a:rPr lang="zh-CN" altLang="en-US" smtClean="0"/>
              <a:t>2023/1/31</a:t>
            </a:fld>
            <a:endParaRPr lang="zh-CN" altLang="en-US"/>
          </a:p>
        </p:txBody>
      </p:sp>
      <p:sp>
        <p:nvSpPr>
          <p:cNvPr id="6" name="页脚占位符 5">
            <a:extLst>
              <a:ext uri="{FF2B5EF4-FFF2-40B4-BE49-F238E27FC236}">
                <a16:creationId xmlns="" xmlns:a16="http://schemas.microsoft.com/office/drawing/2014/main" id="{582B01C5-3C08-4666-B4C1-87C082770BCA}"/>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 xmlns:a16="http://schemas.microsoft.com/office/drawing/2014/main" id="{525EED10-FF32-45B1-993B-1288D34F0DDB}"/>
              </a:ext>
            </a:extLst>
          </p:cNvPr>
          <p:cNvSpPr>
            <a:spLocks noGrp="1"/>
          </p:cNvSpPr>
          <p:nvPr>
            <p:ph type="sldNum" sz="quarter" idx="12"/>
          </p:nvPr>
        </p:nvSpPr>
        <p:spPr/>
        <p:txBody>
          <a:bodyPr/>
          <a:lstStyle/>
          <a:p>
            <a:fld id="{A7965F8F-39CA-4EB0-83B9-BAC256907880}" type="slidenum">
              <a:rPr lang="zh-CN" altLang="en-US" smtClean="0"/>
              <a:t>‹#›</a:t>
            </a:fld>
            <a:endParaRPr lang="zh-CN" altLang="en-US"/>
          </a:p>
        </p:txBody>
      </p:sp>
    </p:spTree>
    <p:extLst>
      <p:ext uri="{BB962C8B-B14F-4D97-AF65-F5344CB8AC3E}">
        <p14:creationId xmlns:p14="http://schemas.microsoft.com/office/powerpoint/2010/main" val="1142133345"/>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29.xml"/><Relationship Id="rId2" Type="http://schemas.openxmlformats.org/officeDocument/2006/relationships/slideLayout" Target="../slideLayouts/slideLayout28.xml"/><Relationship Id="rId1" Type="http://schemas.openxmlformats.org/officeDocument/2006/relationships/slideLayout" Target="../slideLayouts/slideLayout27.xml"/><Relationship Id="rId4"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 xmlns:a16="http://schemas.microsoft.com/office/drawing/2014/main" id="{BE79781C-B80B-4C5C-A2BB-C93482987E1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 xmlns:a16="http://schemas.microsoft.com/office/drawing/2014/main" id="{211322C7-D0DC-49E6-863F-373367F40ED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 xmlns:a16="http://schemas.microsoft.com/office/drawing/2014/main" id="{E422A019-6547-430B-8CB6-CC71202B109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ED25D97-3879-4FA9-85F0-1BB089AC2104}" type="datetimeFigureOut">
              <a:rPr lang="zh-CN" altLang="en-US" smtClean="0"/>
              <a:t>2023/1/31</a:t>
            </a:fld>
            <a:endParaRPr lang="zh-CN" altLang="en-US"/>
          </a:p>
        </p:txBody>
      </p:sp>
      <p:sp>
        <p:nvSpPr>
          <p:cNvPr id="5" name="页脚占位符 4">
            <a:extLst>
              <a:ext uri="{FF2B5EF4-FFF2-40B4-BE49-F238E27FC236}">
                <a16:creationId xmlns="" xmlns:a16="http://schemas.microsoft.com/office/drawing/2014/main" id="{02271F00-E068-4389-9729-20C680E6F98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 xmlns:a16="http://schemas.microsoft.com/office/drawing/2014/main" id="{6A3B4FF0-37A1-4168-91F6-B3850516FB9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7965F8F-39CA-4EB0-83B9-BAC256907880}" type="slidenum">
              <a:rPr lang="zh-CN" altLang="en-US" smtClean="0"/>
              <a:t>‹#›</a:t>
            </a:fld>
            <a:endParaRPr lang="zh-CN" altLang="en-US"/>
          </a:p>
        </p:txBody>
      </p:sp>
    </p:spTree>
    <p:extLst>
      <p:ext uri="{BB962C8B-B14F-4D97-AF65-F5344CB8AC3E}">
        <p14:creationId xmlns:p14="http://schemas.microsoft.com/office/powerpoint/2010/main" val="20670145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61" r:id="rId6"/>
    <p:sldLayoutId id="2147483654" r:id="rId7"/>
    <p:sldLayoutId id="2147483655" r:id="rId8"/>
    <p:sldLayoutId id="2147483656" r:id="rId9"/>
    <p:sldLayoutId id="2147483657" r:id="rId10"/>
    <p:sldLayoutId id="2147483658" r:id="rId11"/>
    <p:sldLayoutId id="2147483659" r:id="rId12"/>
    <p:sldLayoutId id="2147483660" r:id="rId13"/>
  </p:sldLayoutIdLst>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 xmlns:a16="http://schemas.microsoft.com/office/drawing/2014/main" id="{BE79781C-B80B-4C5C-A2BB-C93482987E1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 xmlns:a16="http://schemas.microsoft.com/office/drawing/2014/main" id="{211322C7-D0DC-49E6-863F-373367F40ED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 xmlns:a16="http://schemas.microsoft.com/office/drawing/2014/main" id="{E422A019-6547-430B-8CB6-CC71202B109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ED25D97-3879-4FA9-85F0-1BB089AC2104}" type="datetimeFigureOut">
              <a:rPr lang="zh-CN" altLang="en-US" smtClean="0">
                <a:solidFill>
                  <a:prstClr val="black">
                    <a:tint val="75000"/>
                  </a:prstClr>
                </a:solidFill>
              </a:rPr>
              <a:pPr/>
              <a:t>2023/1/31</a:t>
            </a:fld>
            <a:endParaRPr lang="zh-CN" altLang="en-US">
              <a:solidFill>
                <a:prstClr val="black">
                  <a:tint val="75000"/>
                </a:prstClr>
              </a:solidFill>
            </a:endParaRPr>
          </a:p>
        </p:txBody>
      </p:sp>
      <p:sp>
        <p:nvSpPr>
          <p:cNvPr id="5" name="页脚占位符 4">
            <a:extLst>
              <a:ext uri="{FF2B5EF4-FFF2-40B4-BE49-F238E27FC236}">
                <a16:creationId xmlns="" xmlns:a16="http://schemas.microsoft.com/office/drawing/2014/main" id="{02271F00-E068-4389-9729-20C680E6F98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灯片编号占位符 5">
            <a:extLst>
              <a:ext uri="{FF2B5EF4-FFF2-40B4-BE49-F238E27FC236}">
                <a16:creationId xmlns="" xmlns:a16="http://schemas.microsoft.com/office/drawing/2014/main" id="{6A3B4FF0-37A1-4168-91F6-B3850516FB9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7965F8F-39CA-4EB0-83B9-BAC25690788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345269972"/>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 id="2147483675" r:id="rId13"/>
  </p:sldLayoutIdLst>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14483553"/>
      </p:ext>
    </p:extLst>
  </p:cSld>
  <p:clrMap bg1="lt1" tx1="dk1" bg2="lt2" tx2="dk2" accent1="accent1" accent2="accent2" accent3="accent3" accent4="accent4" accent5="accent5" accent6="accent6" hlink="hlink" folHlink="folHlink"/>
  <p:sldLayoutIdLst>
    <p:sldLayoutId id="2147483677" r:id="rId1"/>
    <p:sldLayoutId id="2147483678" r:id="rId2"/>
    <p:sldLayoutId id="2147483679" r:id="rId3"/>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7.xml"/><Relationship Id="rId1" Type="http://schemas.openxmlformats.org/officeDocument/2006/relationships/slideLayout" Target="../slideLayouts/slideLayout8.xml"/><Relationship Id="rId5" Type="http://schemas.openxmlformats.org/officeDocument/2006/relationships/image" Target="../media/image11.jpeg"/><Relationship Id="rId4" Type="http://schemas.openxmlformats.org/officeDocument/2006/relationships/image" Target="../media/image10.jpe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0.xml"/><Relationship Id="rId1" Type="http://schemas.openxmlformats.org/officeDocument/2006/relationships/slideLayout" Target="../slideLayouts/slideLayout26.xml"/></Relationships>
</file>

<file path=ppt/slides/_rels/slide26.xml.rels><?xml version="1.0" encoding="UTF-8" standalone="yes"?>
<Relationships xmlns="http://schemas.openxmlformats.org/package/2006/relationships"><Relationship Id="rId8" Type="http://schemas.openxmlformats.org/officeDocument/2006/relationships/hyperlink" Target="http://www.1ppt.com/xiazai/" TargetMode="External"/><Relationship Id="rId13" Type="http://schemas.openxmlformats.org/officeDocument/2006/relationships/hyperlink" Target="http://www.1ppt.com/kejian/" TargetMode="External"/><Relationship Id="rId18" Type="http://schemas.openxmlformats.org/officeDocument/2006/relationships/image" Target="../media/image13.png"/><Relationship Id="rId3" Type="http://schemas.openxmlformats.org/officeDocument/2006/relationships/hyperlink" Target="http://www.1ppt.com/hangye/" TargetMode="External"/><Relationship Id="rId7" Type="http://schemas.openxmlformats.org/officeDocument/2006/relationships/hyperlink" Target="http://www.1ppt.com/tubiao/" TargetMode="External"/><Relationship Id="rId12" Type="http://schemas.openxmlformats.org/officeDocument/2006/relationships/hyperlink" Target="http://www.1ppt.com/jianli/" TargetMode="External"/><Relationship Id="rId17" Type="http://schemas.openxmlformats.org/officeDocument/2006/relationships/hyperlink" Target="http://www.1ppt.com/ziti/" TargetMode="External"/><Relationship Id="rId2" Type="http://schemas.openxmlformats.org/officeDocument/2006/relationships/hyperlink" Target="http://www.1ppt.com/moban/" TargetMode="External"/><Relationship Id="rId16" Type="http://schemas.openxmlformats.org/officeDocument/2006/relationships/hyperlink" Target="http://www.1ppt.com/jiaoan/" TargetMode="External"/><Relationship Id="rId1" Type="http://schemas.openxmlformats.org/officeDocument/2006/relationships/slideLayout" Target="../slideLayouts/slideLayout29.xml"/><Relationship Id="rId6" Type="http://schemas.openxmlformats.org/officeDocument/2006/relationships/hyperlink" Target="http://www.1ppt.com/beijing/" TargetMode="External"/><Relationship Id="rId11" Type="http://schemas.openxmlformats.org/officeDocument/2006/relationships/hyperlink" Target="http://www.1ppt.com/excel/" TargetMode="External"/><Relationship Id="rId5" Type="http://schemas.openxmlformats.org/officeDocument/2006/relationships/hyperlink" Target="http://www.1ppt.com/sucai/" TargetMode="External"/><Relationship Id="rId15" Type="http://schemas.openxmlformats.org/officeDocument/2006/relationships/hyperlink" Target="http://www.1ppt.com/shiti/" TargetMode="External"/><Relationship Id="rId10" Type="http://schemas.openxmlformats.org/officeDocument/2006/relationships/hyperlink" Target="http://www.1ppt.com/word/" TargetMode="External"/><Relationship Id="rId4" Type="http://schemas.openxmlformats.org/officeDocument/2006/relationships/hyperlink" Target="http://www.1ppt.com/jieri/" TargetMode="External"/><Relationship Id="rId9" Type="http://schemas.openxmlformats.org/officeDocument/2006/relationships/hyperlink" Target="http://www.1ppt.com/powerpoint/" TargetMode="External"/><Relationship Id="rId14" Type="http://schemas.openxmlformats.org/officeDocument/2006/relationships/hyperlink" Target="http://www.1ppt.com/shouchaobao/"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8.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image" Target="../media/image8.png"/><Relationship Id="rId5" Type="http://schemas.openxmlformats.org/officeDocument/2006/relationships/notesSlide" Target="../notesSlides/notesSlide6.xml"/><Relationship Id="rId4"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4000" b="-14000"/>
          </a:stretch>
        </a:blipFill>
        <a:effectLst/>
      </p:bgPr>
    </p:bg>
    <p:spTree>
      <p:nvGrpSpPr>
        <p:cNvPr id="1" name=""/>
        <p:cNvGrpSpPr/>
        <p:nvPr/>
      </p:nvGrpSpPr>
      <p:grpSpPr>
        <a:xfrm>
          <a:off x="0" y="0"/>
          <a:ext cx="0" cy="0"/>
          <a:chOff x="0" y="0"/>
          <a:chExt cx="0" cy="0"/>
        </a:xfrm>
      </p:grpSpPr>
      <p:sp>
        <p:nvSpPr>
          <p:cNvPr id="11" name="矩形 10"/>
          <p:cNvSpPr/>
          <p:nvPr/>
        </p:nvSpPr>
        <p:spPr>
          <a:xfrm>
            <a:off x="16847" y="0"/>
            <a:ext cx="12192000" cy="6858000"/>
          </a:xfrm>
          <a:prstGeom prst="rect">
            <a:avLst/>
          </a:prstGeom>
          <a:gradFill flip="none" rotWithShape="1">
            <a:gsLst>
              <a:gs pos="0">
                <a:schemeClr val="tx1">
                  <a:lumMod val="75000"/>
                  <a:lumOff val="25000"/>
                  <a:alpha val="40000"/>
                </a:schemeClr>
              </a:gs>
              <a:gs pos="85000">
                <a:schemeClr val="tx1">
                  <a:lumMod val="65000"/>
                  <a:lumOff val="35000"/>
                  <a:alpha val="45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cs typeface="+mn-ea"/>
              <a:sym typeface="+mn-lt"/>
            </a:endParaRPr>
          </a:p>
        </p:txBody>
      </p:sp>
      <p:sp>
        <p:nvSpPr>
          <p:cNvPr id="12" name="矩形 11"/>
          <p:cNvSpPr/>
          <p:nvPr/>
        </p:nvSpPr>
        <p:spPr>
          <a:xfrm>
            <a:off x="514351" y="1268413"/>
            <a:ext cx="11163300" cy="50403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3" name="矩形 12"/>
          <p:cNvSpPr/>
          <p:nvPr/>
        </p:nvSpPr>
        <p:spPr>
          <a:xfrm>
            <a:off x="789782" y="1512094"/>
            <a:ext cx="10612437" cy="4552951"/>
          </a:xfrm>
          <a:prstGeom prst="rect">
            <a:avLst/>
          </a:prstGeom>
          <a:noFill/>
          <a:ln w="28575">
            <a:solidFill>
              <a:srgbClr val="E82B1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14" name="组合 13"/>
          <p:cNvGrpSpPr/>
          <p:nvPr/>
        </p:nvGrpSpPr>
        <p:grpSpPr>
          <a:xfrm>
            <a:off x="4610101" y="880255"/>
            <a:ext cx="2971801" cy="1015663"/>
            <a:chOff x="4610099" y="862706"/>
            <a:chExt cx="2971801" cy="1015663"/>
          </a:xfrm>
        </p:grpSpPr>
        <p:sp>
          <p:nvSpPr>
            <p:cNvPr id="15" name="矩形 14"/>
            <p:cNvSpPr/>
            <p:nvPr/>
          </p:nvSpPr>
          <p:spPr>
            <a:xfrm>
              <a:off x="4825139" y="911906"/>
              <a:ext cx="2541722" cy="948040"/>
            </a:xfrm>
            <a:prstGeom prst="rect">
              <a:avLst/>
            </a:prstGeom>
            <a:solidFill>
              <a:srgbClr val="E82B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6" name="等腰三角形 15"/>
            <p:cNvSpPr/>
            <p:nvPr/>
          </p:nvSpPr>
          <p:spPr>
            <a:xfrm>
              <a:off x="4610099" y="900806"/>
              <a:ext cx="215039" cy="350520"/>
            </a:xfrm>
            <a:prstGeom prst="triangle">
              <a:avLst>
                <a:gd name="adj" fmla="val 100000"/>
              </a:avLst>
            </a:prstGeom>
            <a:solidFill>
              <a:srgbClr val="BE1A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7" name="等腰三角形 16"/>
            <p:cNvSpPr/>
            <p:nvPr/>
          </p:nvSpPr>
          <p:spPr>
            <a:xfrm flipH="1">
              <a:off x="7366861" y="900806"/>
              <a:ext cx="215039" cy="350520"/>
            </a:xfrm>
            <a:prstGeom prst="triangle">
              <a:avLst>
                <a:gd name="adj" fmla="val 100000"/>
              </a:avLst>
            </a:prstGeom>
            <a:solidFill>
              <a:srgbClr val="BE1A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8" name="文本框 17"/>
            <p:cNvSpPr txBox="1"/>
            <p:nvPr/>
          </p:nvSpPr>
          <p:spPr>
            <a:xfrm>
              <a:off x="4963884" y="862706"/>
              <a:ext cx="2278743" cy="1015663"/>
            </a:xfrm>
            <a:prstGeom prst="rect">
              <a:avLst/>
            </a:prstGeom>
            <a:noFill/>
          </p:spPr>
          <p:txBody>
            <a:bodyPr wrap="square" rtlCol="0">
              <a:spAutoFit/>
              <a:scene3d>
                <a:camera prst="orthographicFront"/>
                <a:lightRig rig="threePt" dir="t"/>
              </a:scene3d>
              <a:sp3d contourW="12700"/>
            </a:bodyPr>
            <a:lstStyle/>
            <a:p>
              <a:pPr algn="dist" defTabSz="914377">
                <a:defRPr/>
              </a:pPr>
              <a:r>
                <a:rPr lang="en-US" altLang="zh-CN" sz="6000" dirty="0" smtClean="0">
                  <a:solidFill>
                    <a:schemeClr val="bg1"/>
                  </a:solidFill>
                  <a:cs typeface="+mn-ea"/>
                  <a:sym typeface="+mn-lt"/>
                </a:rPr>
                <a:t>20XX</a:t>
              </a:r>
              <a:endParaRPr lang="zh-CN" altLang="en-US" sz="6000" dirty="0">
                <a:solidFill>
                  <a:schemeClr val="bg1"/>
                </a:solidFill>
                <a:cs typeface="+mn-ea"/>
                <a:sym typeface="+mn-lt"/>
              </a:endParaRPr>
            </a:p>
          </p:txBody>
        </p:sp>
      </p:grpSp>
      <p:sp>
        <p:nvSpPr>
          <p:cNvPr id="20" name="TextBox 24"/>
          <p:cNvSpPr txBox="1"/>
          <p:nvPr/>
        </p:nvSpPr>
        <p:spPr>
          <a:xfrm>
            <a:off x="789782" y="2562104"/>
            <a:ext cx="10612437" cy="1200314"/>
          </a:xfrm>
          <a:prstGeom prst="rect">
            <a:avLst/>
          </a:prstGeom>
          <a:noFill/>
        </p:spPr>
        <p:txBody>
          <a:bodyPr wrap="square" lIns="91428" tIns="45713" rIns="91428" bIns="45713" rtlCol="0">
            <a:spAutoFit/>
          </a:bodyPr>
          <a:lstStyle/>
          <a:p>
            <a:pPr algn="ctr"/>
            <a:r>
              <a:rPr lang="zh-CN" altLang="en-US" sz="7200" b="1" dirty="0">
                <a:solidFill>
                  <a:srgbClr val="E82B11"/>
                </a:solidFill>
                <a:cs typeface="+mn-ea"/>
                <a:sym typeface="+mn-lt"/>
              </a:rPr>
              <a:t>月度</a:t>
            </a:r>
            <a:r>
              <a:rPr lang="en-US" altLang="zh-CN" sz="7200" b="1" dirty="0">
                <a:solidFill>
                  <a:srgbClr val="E82B11"/>
                </a:solidFill>
                <a:cs typeface="+mn-ea"/>
                <a:sym typeface="+mn-lt"/>
              </a:rPr>
              <a:t>/</a:t>
            </a:r>
            <a:r>
              <a:rPr lang="zh-CN" altLang="en-US" sz="7200" b="1" dirty="0">
                <a:solidFill>
                  <a:srgbClr val="E82B11"/>
                </a:solidFill>
                <a:cs typeface="+mn-ea"/>
                <a:sym typeface="+mn-lt"/>
              </a:rPr>
              <a:t>季度工作总结</a:t>
            </a:r>
          </a:p>
        </p:txBody>
      </p:sp>
      <p:sp>
        <p:nvSpPr>
          <p:cNvPr id="21" name="文本框 20"/>
          <p:cNvSpPr txBox="1"/>
          <p:nvPr/>
        </p:nvSpPr>
        <p:spPr>
          <a:xfrm>
            <a:off x="2303579" y="3881643"/>
            <a:ext cx="7584843" cy="461665"/>
          </a:xfrm>
          <a:prstGeom prst="rect">
            <a:avLst/>
          </a:prstGeom>
          <a:noFill/>
        </p:spPr>
        <p:txBody>
          <a:bodyPr wrap="square" rtlCol="0">
            <a:spAutoFit/>
          </a:bodyPr>
          <a:lstStyle/>
          <a:p>
            <a:pPr algn="ctr"/>
            <a:r>
              <a:rPr lang="en-US" altLang="zh-CN" sz="1200" dirty="0">
                <a:solidFill>
                  <a:srgbClr val="595959"/>
                </a:solidFill>
                <a:cs typeface="+mn-ea"/>
                <a:sym typeface="+mn-lt"/>
              </a:rPr>
              <a:t>Your content to play here, or through your copy, paste in this box, and select only the text. Your content to play here, or through your copy, paste in this box, and select only the text. </a:t>
            </a:r>
          </a:p>
        </p:txBody>
      </p:sp>
      <p:grpSp>
        <p:nvGrpSpPr>
          <p:cNvPr id="22" name="组合 21"/>
          <p:cNvGrpSpPr/>
          <p:nvPr/>
        </p:nvGrpSpPr>
        <p:grpSpPr>
          <a:xfrm>
            <a:off x="4494457" y="4986605"/>
            <a:ext cx="3203089" cy="307777"/>
            <a:chOff x="4494455" y="4714202"/>
            <a:chExt cx="3203089" cy="307777"/>
          </a:xfrm>
        </p:grpSpPr>
        <p:grpSp>
          <p:nvGrpSpPr>
            <p:cNvPr id="23" name="组合 22"/>
            <p:cNvGrpSpPr/>
            <p:nvPr/>
          </p:nvGrpSpPr>
          <p:grpSpPr>
            <a:xfrm>
              <a:off x="4494455" y="4714202"/>
              <a:ext cx="3203089" cy="307777"/>
              <a:chOff x="7403690" y="5319911"/>
              <a:chExt cx="3203089" cy="307777"/>
            </a:xfrm>
          </p:grpSpPr>
          <p:sp>
            <p:nvSpPr>
              <p:cNvPr id="26" name="矩形 25">
                <a:extLst>
                  <a:ext uri="{FF2B5EF4-FFF2-40B4-BE49-F238E27FC236}">
                    <a16:creationId xmlns="" xmlns:a16="http://schemas.microsoft.com/office/drawing/2014/main" id="{669D38ED-1C52-43F1-BF22-BC0428D66401}"/>
                  </a:ext>
                </a:extLst>
              </p:cNvPr>
              <p:cNvSpPr/>
              <p:nvPr/>
            </p:nvSpPr>
            <p:spPr>
              <a:xfrm>
                <a:off x="7403690" y="5319911"/>
                <a:ext cx="3203089" cy="307777"/>
              </a:xfrm>
              <a:prstGeom prst="rect">
                <a:avLst/>
              </a:prstGeom>
              <a:solidFill>
                <a:srgbClr val="E82B11"/>
              </a:solidFill>
              <a:effectLst>
                <a:outerShdw blurRad="50800" dist="38100" dir="2700000" algn="tl" rotWithShape="0">
                  <a:prstClr val="black">
                    <a:alpha val="40000"/>
                  </a:prstClr>
                </a:outerShdw>
              </a:effectLst>
            </p:spPr>
            <p:txBody>
              <a:bodyPr wrap="square">
                <a:spAutoFit/>
              </a:bodyPr>
              <a:lstStyle/>
              <a:p>
                <a:pPr algn="ctr"/>
                <a:endParaRPr lang="zh-CN" altLang="en-US" sz="1400" b="1" spc="300" dirty="0">
                  <a:solidFill>
                    <a:schemeClr val="accent1"/>
                  </a:solidFill>
                  <a:cs typeface="+mn-ea"/>
                  <a:sym typeface="+mn-lt"/>
                </a:endParaRPr>
              </a:p>
            </p:txBody>
          </p:sp>
          <p:sp>
            <p:nvSpPr>
              <p:cNvPr id="27" name="矩形 26">
                <a:extLst>
                  <a:ext uri="{FF2B5EF4-FFF2-40B4-BE49-F238E27FC236}">
                    <a16:creationId xmlns="" xmlns:a16="http://schemas.microsoft.com/office/drawing/2014/main" id="{EC7B6B24-D1D6-4EED-B165-51474D03FD85}"/>
                  </a:ext>
                </a:extLst>
              </p:cNvPr>
              <p:cNvSpPr/>
              <p:nvPr/>
            </p:nvSpPr>
            <p:spPr>
              <a:xfrm flipV="1">
                <a:off x="7403690" y="5323074"/>
                <a:ext cx="1618390" cy="29395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24" name="矩形 23"/>
            <p:cNvSpPr/>
            <p:nvPr/>
          </p:nvSpPr>
          <p:spPr>
            <a:xfrm>
              <a:off x="4697186" y="4714202"/>
              <a:ext cx="2797629" cy="307777"/>
            </a:xfrm>
            <a:prstGeom prst="rect">
              <a:avLst/>
            </a:prstGeom>
          </p:spPr>
          <p:txBody>
            <a:bodyPr wrap="square">
              <a:spAutoFit/>
            </a:bodyPr>
            <a:lstStyle/>
            <a:p>
              <a:pPr algn="dist"/>
              <a:r>
                <a:rPr lang="zh-CN" altLang="en-US" sz="1400" spc="300" dirty="0">
                  <a:solidFill>
                    <a:schemeClr val="bg1"/>
                  </a:solidFill>
                  <a:cs typeface="+mn-ea"/>
                  <a:sym typeface="+mn-lt"/>
                </a:rPr>
                <a:t>在此输入公司名称</a:t>
              </a:r>
            </a:p>
          </p:txBody>
        </p:sp>
      </p:grpSp>
      <p:sp>
        <p:nvSpPr>
          <p:cNvPr id="2" name="矩形 1">
            <a:extLst>
              <a:ext uri="{FF2B5EF4-FFF2-40B4-BE49-F238E27FC236}">
                <a16:creationId xmlns="" xmlns:a16="http://schemas.microsoft.com/office/drawing/2014/main" id="{16C467F0-9272-483B-87AE-C896B320C8F9}"/>
              </a:ext>
            </a:extLst>
          </p:cNvPr>
          <p:cNvSpPr/>
          <p:nvPr/>
        </p:nvSpPr>
        <p:spPr>
          <a:xfrm>
            <a:off x="4124946" y="5528846"/>
            <a:ext cx="3942105" cy="369332"/>
          </a:xfrm>
          <a:prstGeom prst="rect">
            <a:avLst/>
          </a:prstGeom>
        </p:spPr>
        <p:txBody>
          <a:bodyPr wrap="none">
            <a:spAutoFit/>
          </a:bodyPr>
          <a:lstStyle/>
          <a:p>
            <a:pPr algn="ctr"/>
            <a:r>
              <a:rPr lang="zh-CN" altLang="en-US" dirty="0">
                <a:solidFill>
                  <a:schemeClr val="tx1">
                    <a:lumMod val="65000"/>
                    <a:lumOff val="35000"/>
                  </a:schemeClr>
                </a:solidFill>
                <a:cs typeface="+mn-ea"/>
                <a:sym typeface="+mn-lt"/>
              </a:rPr>
              <a:t>汇报人</a:t>
            </a:r>
            <a:r>
              <a:rPr lang="zh-CN" altLang="en-US" dirty="0" smtClean="0">
                <a:solidFill>
                  <a:schemeClr val="tx1">
                    <a:lumMod val="65000"/>
                    <a:lumOff val="35000"/>
                  </a:schemeClr>
                </a:solidFill>
                <a:cs typeface="+mn-ea"/>
                <a:sym typeface="+mn-lt"/>
              </a:rPr>
              <a:t>：第一</a:t>
            </a:r>
            <a:r>
              <a:rPr lang="en-US" altLang="zh-CN" dirty="0" smtClean="0">
                <a:solidFill>
                  <a:schemeClr val="tx1">
                    <a:lumMod val="65000"/>
                    <a:lumOff val="35000"/>
                  </a:schemeClr>
                </a:solidFill>
                <a:cs typeface="+mn-ea"/>
                <a:sym typeface="+mn-lt"/>
              </a:rPr>
              <a:t>PPT</a:t>
            </a:r>
            <a:r>
              <a:rPr lang="zh-CN" altLang="en-US" dirty="0" smtClean="0">
                <a:solidFill>
                  <a:schemeClr val="tx1">
                    <a:lumMod val="65000"/>
                    <a:lumOff val="35000"/>
                  </a:schemeClr>
                </a:solidFill>
                <a:cs typeface="+mn-ea"/>
                <a:sym typeface="+mn-lt"/>
              </a:rPr>
              <a:t>   </a:t>
            </a:r>
            <a:r>
              <a:rPr lang="zh-CN" altLang="en-US" dirty="0">
                <a:solidFill>
                  <a:schemeClr val="tx1">
                    <a:lumMod val="65000"/>
                    <a:lumOff val="35000"/>
                  </a:schemeClr>
                </a:solidFill>
                <a:cs typeface="+mn-ea"/>
                <a:sym typeface="+mn-lt"/>
              </a:rPr>
              <a:t>时间：</a:t>
            </a:r>
            <a:r>
              <a:rPr lang="en-US" altLang="zh-CN" dirty="0">
                <a:solidFill>
                  <a:schemeClr val="tx1">
                    <a:lumMod val="65000"/>
                    <a:lumOff val="35000"/>
                  </a:schemeClr>
                </a:solidFill>
                <a:cs typeface="+mn-ea"/>
                <a:sym typeface="+mn-lt"/>
              </a:rPr>
              <a:t>XX</a:t>
            </a:r>
            <a:r>
              <a:rPr lang="zh-CN" altLang="en-US" dirty="0">
                <a:solidFill>
                  <a:schemeClr val="tx1">
                    <a:lumMod val="65000"/>
                    <a:lumOff val="35000"/>
                  </a:schemeClr>
                </a:solidFill>
                <a:cs typeface="+mn-ea"/>
                <a:sym typeface="+mn-lt"/>
              </a:rPr>
              <a:t>年</a:t>
            </a:r>
            <a:r>
              <a:rPr lang="en-US" altLang="zh-CN" dirty="0">
                <a:solidFill>
                  <a:schemeClr val="tx1">
                    <a:lumMod val="65000"/>
                    <a:lumOff val="35000"/>
                  </a:schemeClr>
                </a:solidFill>
                <a:cs typeface="+mn-ea"/>
                <a:sym typeface="+mn-lt"/>
              </a:rPr>
              <a:t>XX</a:t>
            </a:r>
            <a:r>
              <a:rPr lang="zh-CN" altLang="en-US" dirty="0">
                <a:solidFill>
                  <a:schemeClr val="tx1">
                    <a:lumMod val="65000"/>
                    <a:lumOff val="35000"/>
                  </a:schemeClr>
                </a:solidFill>
                <a:cs typeface="+mn-ea"/>
                <a:sym typeface="+mn-lt"/>
              </a:rPr>
              <a:t>月</a:t>
            </a:r>
          </a:p>
        </p:txBody>
      </p:sp>
    </p:spTree>
    <p:extLst>
      <p:ext uri="{BB962C8B-B14F-4D97-AF65-F5344CB8AC3E}">
        <p14:creationId xmlns:p14="http://schemas.microsoft.com/office/powerpoint/2010/main" val="909297660"/>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50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750" fill="hold"/>
                                        <p:tgtEl>
                                          <p:spTgt spid="12"/>
                                        </p:tgtEl>
                                        <p:attrNameLst>
                                          <p:attrName>ppt_x</p:attrName>
                                        </p:attrNameLst>
                                      </p:cBhvr>
                                      <p:tavLst>
                                        <p:tav tm="0">
                                          <p:val>
                                            <p:strVal val="#ppt_x"/>
                                          </p:val>
                                        </p:tav>
                                        <p:tav tm="100000">
                                          <p:val>
                                            <p:strVal val="#ppt_x"/>
                                          </p:val>
                                        </p:tav>
                                      </p:tavLst>
                                    </p:anim>
                                    <p:anim calcmode="lin" valueType="num">
                                      <p:cBhvr additive="base">
                                        <p:cTn id="8" dur="750" fill="hold"/>
                                        <p:tgtEl>
                                          <p:spTgt spid="12"/>
                                        </p:tgtEl>
                                        <p:attrNameLst>
                                          <p:attrName>ppt_y</p:attrName>
                                        </p:attrNameLst>
                                      </p:cBhvr>
                                      <p:tavLst>
                                        <p:tav tm="0">
                                          <p:val>
                                            <p:strVal val="1+#ppt_h/2"/>
                                          </p:val>
                                        </p:tav>
                                        <p:tav tm="100000">
                                          <p:val>
                                            <p:strVal val="#ppt_y"/>
                                          </p:val>
                                        </p:tav>
                                      </p:tavLst>
                                    </p:anim>
                                  </p:childTnLst>
                                </p:cTn>
                              </p:par>
                            </p:childTnLst>
                          </p:cTn>
                        </p:par>
                        <p:par>
                          <p:cTn id="9" fill="hold">
                            <p:stCondLst>
                              <p:cond delay="1250"/>
                            </p:stCondLst>
                            <p:childTnLst>
                              <p:par>
                                <p:cTn id="10" presetID="22" presetClass="entr" presetSubtype="1" fill="hold" nodeType="after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wipe(up)">
                                      <p:cBhvr>
                                        <p:cTn id="12" dur="750"/>
                                        <p:tgtEl>
                                          <p:spTgt spid="14"/>
                                        </p:tgtEl>
                                      </p:cBhvr>
                                    </p:animEffect>
                                  </p:childTnLst>
                                </p:cTn>
                              </p:par>
                            </p:childTnLst>
                          </p:cTn>
                        </p:par>
                        <p:par>
                          <p:cTn id="13" fill="hold">
                            <p:stCondLst>
                              <p:cond delay="2000"/>
                            </p:stCondLst>
                            <p:childTnLst>
                              <p:par>
                                <p:cTn id="14" presetID="21" presetClass="entr" presetSubtype="1" fill="hold" grpId="0" nodeType="after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wheel(1)">
                                      <p:cBhvr>
                                        <p:cTn id="16" dur="1250"/>
                                        <p:tgtEl>
                                          <p:spTgt spid="13"/>
                                        </p:tgtEl>
                                      </p:cBhvr>
                                    </p:animEffect>
                                  </p:childTnLst>
                                </p:cTn>
                              </p:par>
                            </p:childTnLst>
                          </p:cTn>
                        </p:par>
                        <p:par>
                          <p:cTn id="17" fill="hold">
                            <p:stCondLst>
                              <p:cond delay="3250"/>
                            </p:stCondLst>
                            <p:childTnLst>
                              <p:par>
                                <p:cTn id="18" presetID="41" presetClass="entr" presetSubtype="0" fill="hold" grpId="0" nodeType="afterEffect">
                                  <p:stCondLst>
                                    <p:cond delay="0"/>
                                  </p:stCondLst>
                                  <p:iterate type="lt">
                                    <p:tmPct val="10000"/>
                                  </p:iterate>
                                  <p:childTnLst>
                                    <p:set>
                                      <p:cBhvr>
                                        <p:cTn id="19" dur="1" fill="hold">
                                          <p:stCondLst>
                                            <p:cond delay="0"/>
                                          </p:stCondLst>
                                        </p:cTn>
                                        <p:tgtEl>
                                          <p:spTgt spid="20"/>
                                        </p:tgtEl>
                                        <p:attrNameLst>
                                          <p:attrName>style.visibility</p:attrName>
                                        </p:attrNameLst>
                                      </p:cBhvr>
                                      <p:to>
                                        <p:strVal val="visible"/>
                                      </p:to>
                                    </p:set>
                                    <p:anim calcmode="lin" valueType="num">
                                      <p:cBhvr>
                                        <p:cTn id="20" dur="1000" fill="hold"/>
                                        <p:tgtEl>
                                          <p:spTgt spid="20"/>
                                        </p:tgtEl>
                                        <p:attrNameLst>
                                          <p:attrName>ppt_x</p:attrName>
                                        </p:attrNameLst>
                                      </p:cBhvr>
                                      <p:tavLst>
                                        <p:tav tm="0">
                                          <p:val>
                                            <p:strVal val="#ppt_x"/>
                                          </p:val>
                                        </p:tav>
                                        <p:tav tm="50000">
                                          <p:val>
                                            <p:strVal val="#ppt_x+.1"/>
                                          </p:val>
                                        </p:tav>
                                        <p:tav tm="100000">
                                          <p:val>
                                            <p:strVal val="#ppt_x"/>
                                          </p:val>
                                        </p:tav>
                                      </p:tavLst>
                                    </p:anim>
                                    <p:anim calcmode="lin" valueType="num">
                                      <p:cBhvr>
                                        <p:cTn id="21" dur="1000" fill="hold"/>
                                        <p:tgtEl>
                                          <p:spTgt spid="20"/>
                                        </p:tgtEl>
                                        <p:attrNameLst>
                                          <p:attrName>ppt_y</p:attrName>
                                        </p:attrNameLst>
                                      </p:cBhvr>
                                      <p:tavLst>
                                        <p:tav tm="0">
                                          <p:val>
                                            <p:strVal val="#ppt_y"/>
                                          </p:val>
                                        </p:tav>
                                        <p:tav tm="100000">
                                          <p:val>
                                            <p:strVal val="#ppt_y"/>
                                          </p:val>
                                        </p:tav>
                                      </p:tavLst>
                                    </p:anim>
                                    <p:anim calcmode="lin" valueType="num">
                                      <p:cBhvr>
                                        <p:cTn id="22" dur="1000" fill="hold"/>
                                        <p:tgtEl>
                                          <p:spTgt spid="20"/>
                                        </p:tgtEl>
                                        <p:attrNameLst>
                                          <p:attrName>ppt_h</p:attrName>
                                        </p:attrNameLst>
                                      </p:cBhvr>
                                      <p:tavLst>
                                        <p:tav tm="0">
                                          <p:val>
                                            <p:strVal val="#ppt_h/10"/>
                                          </p:val>
                                        </p:tav>
                                        <p:tav tm="50000">
                                          <p:val>
                                            <p:strVal val="#ppt_h+.01"/>
                                          </p:val>
                                        </p:tav>
                                        <p:tav tm="100000">
                                          <p:val>
                                            <p:strVal val="#ppt_h"/>
                                          </p:val>
                                        </p:tav>
                                      </p:tavLst>
                                    </p:anim>
                                    <p:anim calcmode="lin" valueType="num">
                                      <p:cBhvr>
                                        <p:cTn id="23" dur="1000" fill="hold"/>
                                        <p:tgtEl>
                                          <p:spTgt spid="20"/>
                                        </p:tgtEl>
                                        <p:attrNameLst>
                                          <p:attrName>ppt_w</p:attrName>
                                        </p:attrNameLst>
                                      </p:cBhvr>
                                      <p:tavLst>
                                        <p:tav tm="0">
                                          <p:val>
                                            <p:strVal val="#ppt_w/10"/>
                                          </p:val>
                                        </p:tav>
                                        <p:tav tm="50000">
                                          <p:val>
                                            <p:strVal val="#ppt_w+.01"/>
                                          </p:val>
                                        </p:tav>
                                        <p:tav tm="100000">
                                          <p:val>
                                            <p:strVal val="#ppt_w"/>
                                          </p:val>
                                        </p:tav>
                                      </p:tavLst>
                                    </p:anim>
                                    <p:animEffect transition="in" filter="fade">
                                      <p:cBhvr>
                                        <p:cTn id="24" dur="1000" tmFilter="0,0; .5, 1; 1, 1"/>
                                        <p:tgtEl>
                                          <p:spTgt spid="20"/>
                                        </p:tgtEl>
                                      </p:cBhvr>
                                    </p:animEffect>
                                  </p:childTnLst>
                                </p:cTn>
                              </p:par>
                            </p:childTnLst>
                          </p:cTn>
                        </p:par>
                        <p:par>
                          <p:cTn id="25" fill="hold">
                            <p:stCondLst>
                              <p:cond delay="5050"/>
                            </p:stCondLst>
                            <p:childTnLst>
                              <p:par>
                                <p:cTn id="26" presetID="42" presetClass="entr" presetSubtype="0" fill="hold" grpId="0" nodeType="afterEffect">
                                  <p:stCondLst>
                                    <p:cond delay="0"/>
                                  </p:stCondLst>
                                  <p:childTnLst>
                                    <p:set>
                                      <p:cBhvr>
                                        <p:cTn id="27" dur="1" fill="hold">
                                          <p:stCondLst>
                                            <p:cond delay="0"/>
                                          </p:stCondLst>
                                        </p:cTn>
                                        <p:tgtEl>
                                          <p:spTgt spid="21"/>
                                        </p:tgtEl>
                                        <p:attrNameLst>
                                          <p:attrName>style.visibility</p:attrName>
                                        </p:attrNameLst>
                                      </p:cBhvr>
                                      <p:to>
                                        <p:strVal val="visible"/>
                                      </p:to>
                                    </p:set>
                                    <p:animEffect transition="in" filter="fade">
                                      <p:cBhvr>
                                        <p:cTn id="28" dur="1000"/>
                                        <p:tgtEl>
                                          <p:spTgt spid="21"/>
                                        </p:tgtEl>
                                      </p:cBhvr>
                                    </p:animEffect>
                                    <p:anim calcmode="lin" valueType="num">
                                      <p:cBhvr>
                                        <p:cTn id="29" dur="1000" fill="hold"/>
                                        <p:tgtEl>
                                          <p:spTgt spid="21"/>
                                        </p:tgtEl>
                                        <p:attrNameLst>
                                          <p:attrName>ppt_x</p:attrName>
                                        </p:attrNameLst>
                                      </p:cBhvr>
                                      <p:tavLst>
                                        <p:tav tm="0">
                                          <p:val>
                                            <p:strVal val="#ppt_x"/>
                                          </p:val>
                                        </p:tav>
                                        <p:tav tm="100000">
                                          <p:val>
                                            <p:strVal val="#ppt_x"/>
                                          </p:val>
                                        </p:tav>
                                      </p:tavLst>
                                    </p:anim>
                                    <p:anim calcmode="lin" valueType="num">
                                      <p:cBhvr>
                                        <p:cTn id="30" dur="1000" fill="hold"/>
                                        <p:tgtEl>
                                          <p:spTgt spid="21"/>
                                        </p:tgtEl>
                                        <p:attrNameLst>
                                          <p:attrName>ppt_y</p:attrName>
                                        </p:attrNameLst>
                                      </p:cBhvr>
                                      <p:tavLst>
                                        <p:tav tm="0">
                                          <p:val>
                                            <p:strVal val="#ppt_y+.1"/>
                                          </p:val>
                                        </p:tav>
                                        <p:tav tm="100000">
                                          <p:val>
                                            <p:strVal val="#ppt_y"/>
                                          </p:val>
                                        </p:tav>
                                      </p:tavLst>
                                    </p:anim>
                                  </p:childTnLst>
                                </p:cTn>
                              </p:par>
                            </p:childTnLst>
                          </p:cTn>
                        </p:par>
                        <p:par>
                          <p:cTn id="31" fill="hold">
                            <p:stCondLst>
                              <p:cond delay="6050"/>
                            </p:stCondLst>
                            <p:childTnLst>
                              <p:par>
                                <p:cTn id="32" presetID="16" presetClass="entr" presetSubtype="21" fill="hold" nodeType="afterEffect">
                                  <p:stCondLst>
                                    <p:cond delay="0"/>
                                  </p:stCondLst>
                                  <p:childTnLst>
                                    <p:set>
                                      <p:cBhvr>
                                        <p:cTn id="33" dur="1" fill="hold">
                                          <p:stCondLst>
                                            <p:cond delay="0"/>
                                          </p:stCondLst>
                                        </p:cTn>
                                        <p:tgtEl>
                                          <p:spTgt spid="22"/>
                                        </p:tgtEl>
                                        <p:attrNameLst>
                                          <p:attrName>style.visibility</p:attrName>
                                        </p:attrNameLst>
                                      </p:cBhvr>
                                      <p:to>
                                        <p:strVal val="visible"/>
                                      </p:to>
                                    </p:set>
                                    <p:animEffect transition="in" filter="barn(inVertical)">
                                      <p:cBhvr>
                                        <p:cTn id="34" dur="750"/>
                                        <p:tgtEl>
                                          <p:spTgt spid="22"/>
                                        </p:tgtEl>
                                      </p:cBhvr>
                                    </p:animEffect>
                                  </p:childTnLst>
                                </p:cTn>
                              </p:par>
                            </p:childTnLst>
                          </p:cTn>
                        </p:par>
                        <p:par>
                          <p:cTn id="35" fill="hold">
                            <p:stCondLst>
                              <p:cond delay="6800"/>
                            </p:stCondLst>
                            <p:childTnLst>
                              <p:par>
                                <p:cTn id="36" presetID="12" presetClass="entr" presetSubtype="4" fill="hold" grpId="0" nodeType="afterEffect">
                                  <p:stCondLst>
                                    <p:cond delay="0"/>
                                  </p:stCondLst>
                                  <p:childTnLst>
                                    <p:set>
                                      <p:cBhvr>
                                        <p:cTn id="37" dur="1" fill="hold">
                                          <p:stCondLst>
                                            <p:cond delay="0"/>
                                          </p:stCondLst>
                                        </p:cTn>
                                        <p:tgtEl>
                                          <p:spTgt spid="2"/>
                                        </p:tgtEl>
                                        <p:attrNameLst>
                                          <p:attrName>style.visibility</p:attrName>
                                        </p:attrNameLst>
                                      </p:cBhvr>
                                      <p:to>
                                        <p:strVal val="visible"/>
                                      </p:to>
                                    </p:set>
                                    <p:anim calcmode="lin" valueType="num">
                                      <p:cBhvr additive="base">
                                        <p:cTn id="38" dur="750"/>
                                        <p:tgtEl>
                                          <p:spTgt spid="2"/>
                                        </p:tgtEl>
                                        <p:attrNameLst>
                                          <p:attrName>ppt_y</p:attrName>
                                        </p:attrNameLst>
                                      </p:cBhvr>
                                      <p:tavLst>
                                        <p:tav tm="0">
                                          <p:val>
                                            <p:strVal val="#ppt_y+#ppt_h*1.125000"/>
                                          </p:val>
                                        </p:tav>
                                        <p:tav tm="100000">
                                          <p:val>
                                            <p:strVal val="#ppt_y"/>
                                          </p:val>
                                        </p:tav>
                                      </p:tavLst>
                                    </p:anim>
                                    <p:animEffect transition="in" filter="wipe(up)">
                                      <p:cBhvr>
                                        <p:cTn id="39" dur="75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20" grpId="0"/>
      <p:bldP spid="21" grpId="0"/>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1"/>
          <p:cNvSpPr txBox="1">
            <a:spLocks noChangeArrowheads="1"/>
          </p:cNvSpPr>
          <p:nvPr/>
        </p:nvSpPr>
        <p:spPr bwMode="auto">
          <a:xfrm>
            <a:off x="982638" y="131071"/>
            <a:ext cx="4698722"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3200" b="1" dirty="0">
                <a:solidFill>
                  <a:srgbClr val="3F3F3F"/>
                </a:solidFill>
                <a:cs typeface="+mn-ea"/>
                <a:sym typeface="+mn-lt"/>
              </a:rPr>
              <a:t>二、上季度工作完成情况</a:t>
            </a:r>
          </a:p>
        </p:txBody>
      </p:sp>
      <p:sp>
        <p:nvSpPr>
          <p:cNvPr id="3" name="Freeform 16"/>
          <p:cNvSpPr/>
          <p:nvPr/>
        </p:nvSpPr>
        <p:spPr bwMode="auto">
          <a:xfrm>
            <a:off x="181405" y="200501"/>
            <a:ext cx="278478" cy="443337"/>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solidFill>
            <a:srgbClr val="E82B11"/>
          </a:solidFill>
          <a:ln w="38100">
            <a:noFill/>
          </a:ln>
          <a:effectLst>
            <a:outerShdw blurRad="63500" algn="ctr" rotWithShape="0">
              <a:prstClr val="black">
                <a:alpha val="40000"/>
              </a:prstClr>
            </a:outerShdw>
          </a:effectLst>
        </p:spPr>
        <p:txBody>
          <a:bodyPr/>
          <a:lstStyle/>
          <a:p>
            <a:endParaRPr lang="zh-CN" altLang="en-US" sz="2400">
              <a:cs typeface="+mn-ea"/>
              <a:sym typeface="+mn-lt"/>
            </a:endParaRPr>
          </a:p>
        </p:txBody>
      </p:sp>
      <p:sp>
        <p:nvSpPr>
          <p:cNvPr id="4" name="Freeform 17"/>
          <p:cNvSpPr/>
          <p:nvPr/>
        </p:nvSpPr>
        <p:spPr bwMode="auto">
          <a:xfrm>
            <a:off x="441561" y="200501"/>
            <a:ext cx="277256" cy="443337"/>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solidFill>
            <a:srgbClr val="E82B11"/>
          </a:solidFill>
          <a:ln w="38100">
            <a:noFill/>
          </a:ln>
          <a:effectLst>
            <a:outerShdw blurRad="63500" algn="ctr" rotWithShape="0">
              <a:prstClr val="black">
                <a:alpha val="40000"/>
              </a:prstClr>
            </a:outerShdw>
          </a:effectLst>
        </p:spPr>
        <p:txBody>
          <a:bodyPr/>
          <a:lstStyle/>
          <a:p>
            <a:endParaRPr lang="zh-CN" altLang="en-US" sz="2400">
              <a:cs typeface="+mn-ea"/>
              <a:sym typeface="+mn-lt"/>
            </a:endParaRPr>
          </a:p>
        </p:txBody>
      </p:sp>
      <p:sp>
        <p:nvSpPr>
          <p:cNvPr id="5" name="Freeform 18"/>
          <p:cNvSpPr/>
          <p:nvPr/>
        </p:nvSpPr>
        <p:spPr bwMode="auto">
          <a:xfrm>
            <a:off x="705382" y="200501"/>
            <a:ext cx="277256" cy="443337"/>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solidFill>
            <a:srgbClr val="E82B11"/>
          </a:solidFill>
          <a:ln w="38100">
            <a:noFill/>
          </a:ln>
          <a:effectLst>
            <a:outerShdw blurRad="63500" algn="ctr" rotWithShape="0">
              <a:prstClr val="black">
                <a:alpha val="40000"/>
              </a:prstClr>
            </a:outerShdw>
          </a:effectLst>
        </p:spPr>
        <p:txBody>
          <a:bodyPr/>
          <a:lstStyle/>
          <a:p>
            <a:endParaRPr lang="zh-CN" altLang="en-US" sz="2400">
              <a:cs typeface="+mn-ea"/>
              <a:sym typeface="+mn-lt"/>
            </a:endParaRPr>
          </a:p>
        </p:txBody>
      </p:sp>
      <p:grpSp>
        <p:nvGrpSpPr>
          <p:cNvPr id="6" name="组合 5">
            <a:extLst>
              <a:ext uri="{FF2B5EF4-FFF2-40B4-BE49-F238E27FC236}">
                <a16:creationId xmlns="" xmlns:a16="http://schemas.microsoft.com/office/drawing/2014/main" id="{53A95807-53B9-49A8-87F0-3A99D10BEBE2}"/>
              </a:ext>
            </a:extLst>
          </p:cNvPr>
          <p:cNvGrpSpPr/>
          <p:nvPr/>
        </p:nvGrpSpPr>
        <p:grpSpPr>
          <a:xfrm>
            <a:off x="1516064" y="1843504"/>
            <a:ext cx="2427286" cy="3998214"/>
            <a:chOff x="1516064" y="1843504"/>
            <a:chExt cx="2427286" cy="3998214"/>
          </a:xfrm>
        </p:grpSpPr>
        <p:sp>
          <p:nvSpPr>
            <p:cNvPr id="7" name="矩形: 圆角 32">
              <a:extLst>
                <a:ext uri="{FF2B5EF4-FFF2-40B4-BE49-F238E27FC236}">
                  <a16:creationId xmlns="" xmlns:a16="http://schemas.microsoft.com/office/drawing/2014/main" id="{E165A3CA-F954-43CC-A735-7E3B9FBC4174}"/>
                </a:ext>
              </a:extLst>
            </p:cNvPr>
            <p:cNvSpPr/>
            <p:nvPr/>
          </p:nvSpPr>
          <p:spPr>
            <a:xfrm>
              <a:off x="2005808" y="5496913"/>
              <a:ext cx="1447798" cy="344805"/>
            </a:xfrm>
            <a:prstGeom prst="roundRect">
              <a:avLst>
                <a:gd name="adj" fmla="val 50000"/>
              </a:avLst>
            </a:prstGeom>
            <a:solidFill>
              <a:srgbClr val="3F3F3F"/>
            </a:solidFill>
            <a:ln w="38100">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pic>
          <p:nvPicPr>
            <p:cNvPr id="8" name="图片占位符 25">
              <a:extLst>
                <a:ext uri="{FF2B5EF4-FFF2-40B4-BE49-F238E27FC236}">
                  <a16:creationId xmlns="" xmlns:a16="http://schemas.microsoft.com/office/drawing/2014/main" id="{A6776760-E4DF-4C5E-BF32-784126D66A80}"/>
                </a:ext>
              </a:extLst>
            </p:cNvPr>
            <p:cNvPicPr>
              <a:picLocks noChangeAspect="1"/>
            </p:cNvPicPr>
            <p:nvPr/>
          </p:nvPicPr>
          <p:blipFill>
            <a:blip r:embed="rId3" cstate="print">
              <a:grayscl/>
              <a:extLst>
                <a:ext uri="{28A0092B-C50C-407E-A947-70E740481C1C}">
                  <a14:useLocalDpi xmlns:a14="http://schemas.microsoft.com/office/drawing/2010/main"/>
                </a:ext>
              </a:extLst>
            </a:blip>
            <a:srcRect/>
            <a:stretch>
              <a:fillRect/>
            </a:stretch>
          </p:blipFill>
          <p:spPr>
            <a:xfrm>
              <a:off x="1662908" y="2353328"/>
              <a:ext cx="2133598" cy="2120864"/>
            </a:xfrm>
            <a:custGeom>
              <a:avLst/>
              <a:gdLst>
                <a:gd name="connsiteX0" fmla="*/ 1066799 w 2133598"/>
                <a:gd name="connsiteY0" fmla="*/ 0 h 2120864"/>
                <a:gd name="connsiteX1" fmla="*/ 2133598 w 2133598"/>
                <a:gd name="connsiteY1" fmla="*/ 1060432 h 2120864"/>
                <a:gd name="connsiteX2" fmla="*/ 1066799 w 2133598"/>
                <a:gd name="connsiteY2" fmla="*/ 2120864 h 2120864"/>
                <a:gd name="connsiteX3" fmla="*/ 0 w 2133598"/>
                <a:gd name="connsiteY3" fmla="*/ 1060432 h 2120864"/>
                <a:gd name="connsiteX4" fmla="*/ 1066799 w 2133598"/>
                <a:gd name="connsiteY4" fmla="*/ 0 h 2120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3598" h="2120864">
                  <a:moveTo>
                    <a:pt x="1066799" y="0"/>
                  </a:moveTo>
                  <a:cubicBezTo>
                    <a:pt x="1655976" y="0"/>
                    <a:pt x="2133598" y="474772"/>
                    <a:pt x="2133598" y="1060432"/>
                  </a:cubicBezTo>
                  <a:cubicBezTo>
                    <a:pt x="2133598" y="1646092"/>
                    <a:pt x="1655976" y="2120864"/>
                    <a:pt x="1066799" y="2120864"/>
                  </a:cubicBezTo>
                  <a:cubicBezTo>
                    <a:pt x="477622" y="2120864"/>
                    <a:pt x="0" y="1646092"/>
                    <a:pt x="0" y="1060432"/>
                  </a:cubicBezTo>
                  <a:cubicBezTo>
                    <a:pt x="0" y="474772"/>
                    <a:pt x="477622" y="0"/>
                    <a:pt x="1066799" y="0"/>
                  </a:cubicBezTo>
                  <a:close/>
                </a:path>
              </a:pathLst>
            </a:custGeom>
          </p:spPr>
        </p:pic>
        <p:sp>
          <p:nvSpPr>
            <p:cNvPr id="9" name="矩形 8">
              <a:extLst>
                <a:ext uri="{FF2B5EF4-FFF2-40B4-BE49-F238E27FC236}">
                  <a16:creationId xmlns="" xmlns:a16="http://schemas.microsoft.com/office/drawing/2014/main" id="{14A1C432-CB3A-4E87-B9E4-3A9026D51507}"/>
                </a:ext>
              </a:extLst>
            </p:cNvPr>
            <p:cNvSpPr/>
            <p:nvPr/>
          </p:nvSpPr>
          <p:spPr>
            <a:xfrm>
              <a:off x="1516064" y="4595634"/>
              <a:ext cx="2427286" cy="812530"/>
            </a:xfrm>
            <a:prstGeom prst="rect">
              <a:avLst/>
            </a:prstGeom>
          </p:spPr>
          <p:txBody>
            <a:bodyPr wrap="square">
              <a:spAutoFit/>
              <a:scene3d>
                <a:camera prst="orthographicFront"/>
                <a:lightRig rig="threePt" dir="t"/>
              </a:scene3d>
              <a:sp3d contourW="12700"/>
            </a:bodyPr>
            <a:lstStyle/>
            <a:p>
              <a:pPr>
                <a:lnSpc>
                  <a:spcPct val="130000"/>
                </a:lnSpc>
                <a:defRPr/>
              </a:pPr>
              <a:r>
                <a:rPr lang="zh-CN" altLang="en-US" sz="1200" dirty="0">
                  <a:cs typeface="+mn-ea"/>
                  <a:sym typeface="+mn-lt"/>
                </a:rPr>
                <a:t>点击输入简要文字内容，文字内容需概括精炼，不用多余的文字修饰，言简意赅的说明分项内容</a:t>
              </a:r>
            </a:p>
          </p:txBody>
        </p:sp>
        <p:sp>
          <p:nvSpPr>
            <p:cNvPr id="10" name="矩形 9">
              <a:extLst>
                <a:ext uri="{FF2B5EF4-FFF2-40B4-BE49-F238E27FC236}">
                  <a16:creationId xmlns="" xmlns:a16="http://schemas.microsoft.com/office/drawing/2014/main" id="{BD3396DF-2476-49CE-B5C2-825D254387F6}"/>
                </a:ext>
              </a:extLst>
            </p:cNvPr>
            <p:cNvSpPr/>
            <p:nvPr/>
          </p:nvSpPr>
          <p:spPr>
            <a:xfrm>
              <a:off x="1578769" y="1843504"/>
              <a:ext cx="2301875" cy="369332"/>
            </a:xfrm>
            <a:prstGeom prst="rect">
              <a:avLst/>
            </a:prstGeom>
          </p:spPr>
          <p:txBody>
            <a:bodyPr wrap="square">
              <a:spAutoFit/>
              <a:scene3d>
                <a:camera prst="orthographicFront"/>
                <a:lightRig rig="threePt" dir="t"/>
              </a:scene3d>
              <a:sp3d contourW="12700"/>
            </a:bodyPr>
            <a:lstStyle/>
            <a:p>
              <a:pPr algn="ctr"/>
              <a:r>
                <a:rPr lang="zh-CN" altLang="en-US" b="1" dirty="0">
                  <a:solidFill>
                    <a:schemeClr val="tx1">
                      <a:lumMod val="75000"/>
                      <a:lumOff val="25000"/>
                    </a:schemeClr>
                  </a:solidFill>
                  <a:cs typeface="+mn-ea"/>
                  <a:sym typeface="+mn-lt"/>
                </a:rPr>
                <a:t>您的文字添加</a:t>
              </a:r>
            </a:p>
          </p:txBody>
        </p:sp>
        <p:sp>
          <p:nvSpPr>
            <p:cNvPr id="11" name="矩形 10">
              <a:extLst>
                <a:ext uri="{FF2B5EF4-FFF2-40B4-BE49-F238E27FC236}">
                  <a16:creationId xmlns="" xmlns:a16="http://schemas.microsoft.com/office/drawing/2014/main" id="{3CE65877-484B-4565-898A-F54527FB1D76}"/>
                </a:ext>
              </a:extLst>
            </p:cNvPr>
            <p:cNvSpPr/>
            <p:nvPr/>
          </p:nvSpPr>
          <p:spPr>
            <a:xfrm>
              <a:off x="1578769" y="5492568"/>
              <a:ext cx="2301875" cy="338554"/>
            </a:xfrm>
            <a:prstGeom prst="rect">
              <a:avLst/>
            </a:prstGeom>
          </p:spPr>
          <p:txBody>
            <a:bodyPr wrap="square">
              <a:spAutoFit/>
              <a:scene3d>
                <a:camera prst="orthographicFront"/>
                <a:lightRig rig="threePt" dir="t"/>
              </a:scene3d>
              <a:sp3d contourW="12700"/>
            </a:bodyPr>
            <a:lstStyle/>
            <a:p>
              <a:pPr algn="ctr"/>
              <a:r>
                <a:rPr lang="zh-CN" altLang="en-US" sz="1600" b="1" dirty="0">
                  <a:solidFill>
                    <a:schemeClr val="bg1"/>
                  </a:solidFill>
                  <a:cs typeface="+mn-ea"/>
                  <a:sym typeface="+mn-lt"/>
                </a:rPr>
                <a:t>文字添加</a:t>
              </a:r>
            </a:p>
          </p:txBody>
        </p:sp>
      </p:grpSp>
      <p:grpSp>
        <p:nvGrpSpPr>
          <p:cNvPr id="12" name="组合 11">
            <a:extLst>
              <a:ext uri="{FF2B5EF4-FFF2-40B4-BE49-F238E27FC236}">
                <a16:creationId xmlns="" xmlns:a16="http://schemas.microsoft.com/office/drawing/2014/main" id="{E6E31520-D1EA-4C23-BDE0-30C7294320F5}"/>
              </a:ext>
            </a:extLst>
          </p:cNvPr>
          <p:cNvGrpSpPr/>
          <p:nvPr/>
        </p:nvGrpSpPr>
        <p:grpSpPr>
          <a:xfrm>
            <a:off x="4737895" y="1630680"/>
            <a:ext cx="2716212" cy="4358640"/>
            <a:chOff x="4737895" y="1630680"/>
            <a:chExt cx="2716212" cy="4358640"/>
          </a:xfrm>
        </p:grpSpPr>
        <p:sp>
          <p:nvSpPr>
            <p:cNvPr id="13" name="矩形: 圆角 31">
              <a:extLst>
                <a:ext uri="{FF2B5EF4-FFF2-40B4-BE49-F238E27FC236}">
                  <a16:creationId xmlns="" xmlns:a16="http://schemas.microsoft.com/office/drawing/2014/main" id="{B89E0308-3847-48B1-B220-6AA292C1D3A3}"/>
                </a:ext>
              </a:extLst>
            </p:cNvPr>
            <p:cNvSpPr/>
            <p:nvPr/>
          </p:nvSpPr>
          <p:spPr>
            <a:xfrm>
              <a:off x="4737895" y="1630680"/>
              <a:ext cx="2716212" cy="4358640"/>
            </a:xfrm>
            <a:prstGeom prst="roundRect">
              <a:avLst>
                <a:gd name="adj" fmla="val 6514"/>
              </a:avLst>
            </a:prstGeom>
            <a:solidFill>
              <a:srgbClr val="E82B11"/>
            </a:solidFill>
            <a:ln w="38100">
              <a:noFill/>
            </a:ln>
            <a:effectLst>
              <a:outerShdw blurRad="63500" algn="ctr" rotWithShape="0">
                <a:prstClr val="black">
                  <a:alpha val="40000"/>
                </a:prstClr>
              </a:outerShdw>
            </a:effectLst>
          </p:spPr>
          <p:txBody>
            <a:bodyPr/>
            <a:lstStyle/>
            <a:p>
              <a:endParaRPr lang="zh-CN" altLang="en-US" sz="2400" dirty="0">
                <a:solidFill>
                  <a:schemeClr val="tx1"/>
                </a:solidFill>
                <a:cs typeface="+mn-ea"/>
                <a:sym typeface="+mn-lt"/>
              </a:endParaRPr>
            </a:p>
          </p:txBody>
        </p:sp>
        <p:sp>
          <p:nvSpPr>
            <p:cNvPr id="14" name="矩形: 圆角 33">
              <a:extLst>
                <a:ext uri="{FF2B5EF4-FFF2-40B4-BE49-F238E27FC236}">
                  <a16:creationId xmlns="" xmlns:a16="http://schemas.microsoft.com/office/drawing/2014/main" id="{31C86162-2202-4DEC-94BD-7598D8668C24}"/>
                </a:ext>
              </a:extLst>
            </p:cNvPr>
            <p:cNvSpPr/>
            <p:nvPr/>
          </p:nvSpPr>
          <p:spPr>
            <a:xfrm>
              <a:off x="5372102" y="5496912"/>
              <a:ext cx="1447798" cy="344805"/>
            </a:xfrm>
            <a:prstGeom prst="roundRect">
              <a:avLst>
                <a:gd name="adj" fmla="val 50000"/>
              </a:avLst>
            </a:prstGeom>
            <a:solidFill>
              <a:srgbClr val="E82B11"/>
            </a:solidFill>
            <a:ln w="38100">
              <a:noFill/>
            </a:ln>
            <a:effectLst>
              <a:outerShdw blurRad="63500" algn="ctr" rotWithShape="0">
                <a:prstClr val="black">
                  <a:alpha val="40000"/>
                </a:prstClr>
              </a:outerShdw>
            </a:effectLst>
          </p:spPr>
          <p:txBody>
            <a:bodyPr/>
            <a:lstStyle/>
            <a:p>
              <a:endParaRPr lang="zh-CN" altLang="en-US" sz="2400">
                <a:solidFill>
                  <a:schemeClr val="tx1"/>
                </a:solidFill>
                <a:cs typeface="+mn-ea"/>
                <a:sym typeface="+mn-lt"/>
              </a:endParaRPr>
            </a:p>
          </p:txBody>
        </p:sp>
        <p:pic>
          <p:nvPicPr>
            <p:cNvPr id="15" name="图片占位符 19">
              <a:extLst>
                <a:ext uri="{FF2B5EF4-FFF2-40B4-BE49-F238E27FC236}">
                  <a16:creationId xmlns="" xmlns:a16="http://schemas.microsoft.com/office/drawing/2014/main" id="{0312DEE3-369E-4585-864F-94675FEC0EDA}"/>
                </a:ext>
              </a:extLst>
            </p:cNvPr>
            <p:cNvPicPr>
              <a:picLocks noChangeAspect="1"/>
            </p:cNvPicPr>
            <p:nvPr/>
          </p:nvPicPr>
          <p:blipFill>
            <a:blip r:embed="rId4" cstate="print">
              <a:extLst>
                <a:ext uri="{28A0092B-C50C-407E-A947-70E740481C1C}">
                  <a14:useLocalDpi xmlns:a14="http://schemas.microsoft.com/office/drawing/2010/main"/>
                </a:ext>
              </a:extLst>
            </a:blip>
            <a:srcRect/>
            <a:stretch>
              <a:fillRect/>
            </a:stretch>
          </p:blipFill>
          <p:spPr>
            <a:xfrm>
              <a:off x="5029202" y="2353328"/>
              <a:ext cx="2133598" cy="2120864"/>
            </a:xfrm>
            <a:custGeom>
              <a:avLst/>
              <a:gdLst>
                <a:gd name="connsiteX0" fmla="*/ 1066799 w 2133598"/>
                <a:gd name="connsiteY0" fmla="*/ 0 h 2120864"/>
                <a:gd name="connsiteX1" fmla="*/ 2133598 w 2133598"/>
                <a:gd name="connsiteY1" fmla="*/ 1060432 h 2120864"/>
                <a:gd name="connsiteX2" fmla="*/ 1066799 w 2133598"/>
                <a:gd name="connsiteY2" fmla="*/ 2120864 h 2120864"/>
                <a:gd name="connsiteX3" fmla="*/ 0 w 2133598"/>
                <a:gd name="connsiteY3" fmla="*/ 1060432 h 2120864"/>
                <a:gd name="connsiteX4" fmla="*/ 1066799 w 2133598"/>
                <a:gd name="connsiteY4" fmla="*/ 0 h 2120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3598" h="2120864">
                  <a:moveTo>
                    <a:pt x="1066799" y="0"/>
                  </a:moveTo>
                  <a:cubicBezTo>
                    <a:pt x="1655976" y="0"/>
                    <a:pt x="2133598" y="474772"/>
                    <a:pt x="2133598" y="1060432"/>
                  </a:cubicBezTo>
                  <a:cubicBezTo>
                    <a:pt x="2133598" y="1646092"/>
                    <a:pt x="1655976" y="2120864"/>
                    <a:pt x="1066799" y="2120864"/>
                  </a:cubicBezTo>
                  <a:cubicBezTo>
                    <a:pt x="477622" y="2120864"/>
                    <a:pt x="0" y="1646092"/>
                    <a:pt x="0" y="1060432"/>
                  </a:cubicBezTo>
                  <a:cubicBezTo>
                    <a:pt x="0" y="474772"/>
                    <a:pt x="477622" y="0"/>
                    <a:pt x="1066799" y="0"/>
                  </a:cubicBezTo>
                  <a:close/>
                </a:path>
              </a:pathLst>
            </a:custGeom>
            <a:solidFill>
              <a:srgbClr val="009140"/>
            </a:solidFill>
            <a:ln w="38100">
              <a:noFill/>
            </a:ln>
            <a:effectLst>
              <a:outerShdw blurRad="63500" algn="ctr" rotWithShape="0">
                <a:prstClr val="black">
                  <a:alpha val="40000"/>
                </a:prstClr>
              </a:outerShdw>
            </a:effectLst>
          </p:spPr>
        </p:pic>
        <p:sp>
          <p:nvSpPr>
            <p:cNvPr id="16" name="矩形 15">
              <a:extLst>
                <a:ext uri="{FF2B5EF4-FFF2-40B4-BE49-F238E27FC236}">
                  <a16:creationId xmlns="" xmlns:a16="http://schemas.microsoft.com/office/drawing/2014/main" id="{623FADF8-CABB-4210-820A-9E5C2B907BB7}"/>
                </a:ext>
              </a:extLst>
            </p:cNvPr>
            <p:cNvSpPr/>
            <p:nvPr/>
          </p:nvSpPr>
          <p:spPr>
            <a:xfrm>
              <a:off x="4882357" y="4595634"/>
              <a:ext cx="2427286" cy="812530"/>
            </a:xfrm>
            <a:prstGeom prst="rect">
              <a:avLst/>
            </a:prstGeom>
          </p:spPr>
          <p:txBody>
            <a:bodyPr wrap="square">
              <a:spAutoFit/>
              <a:scene3d>
                <a:camera prst="orthographicFront"/>
                <a:lightRig rig="threePt" dir="t"/>
              </a:scene3d>
              <a:sp3d contourW="12700"/>
            </a:bodyPr>
            <a:lstStyle/>
            <a:p>
              <a:pPr>
                <a:lnSpc>
                  <a:spcPct val="130000"/>
                </a:lnSpc>
                <a:defRPr/>
              </a:pPr>
              <a:r>
                <a:rPr lang="zh-CN" altLang="en-US" sz="1200" dirty="0">
                  <a:solidFill>
                    <a:schemeClr val="bg1"/>
                  </a:solidFill>
                  <a:cs typeface="+mn-ea"/>
                  <a:sym typeface="+mn-lt"/>
                </a:rPr>
                <a:t>点击输入简要文字内容，文字内容需概括精炼，不用多余的文字修饰，言简意赅的说明分项内容</a:t>
              </a:r>
            </a:p>
          </p:txBody>
        </p:sp>
        <p:sp>
          <p:nvSpPr>
            <p:cNvPr id="17" name="矩形 16">
              <a:extLst>
                <a:ext uri="{FF2B5EF4-FFF2-40B4-BE49-F238E27FC236}">
                  <a16:creationId xmlns="" xmlns:a16="http://schemas.microsoft.com/office/drawing/2014/main" id="{6B21B9C0-B964-428E-899F-200D603D9ADE}"/>
                </a:ext>
              </a:extLst>
            </p:cNvPr>
            <p:cNvSpPr/>
            <p:nvPr/>
          </p:nvSpPr>
          <p:spPr>
            <a:xfrm>
              <a:off x="4945062" y="1843504"/>
              <a:ext cx="2301875" cy="369332"/>
            </a:xfrm>
            <a:prstGeom prst="rect">
              <a:avLst/>
            </a:prstGeom>
          </p:spPr>
          <p:txBody>
            <a:bodyPr wrap="square">
              <a:spAutoFit/>
              <a:scene3d>
                <a:camera prst="orthographicFront"/>
                <a:lightRig rig="threePt" dir="t"/>
              </a:scene3d>
              <a:sp3d contourW="12700"/>
            </a:bodyPr>
            <a:lstStyle/>
            <a:p>
              <a:pPr algn="ctr"/>
              <a:r>
                <a:rPr lang="zh-CN" altLang="en-US" b="1" dirty="0">
                  <a:solidFill>
                    <a:schemeClr val="bg1"/>
                  </a:solidFill>
                  <a:cs typeface="+mn-ea"/>
                  <a:sym typeface="+mn-lt"/>
                </a:rPr>
                <a:t>您的文字添加</a:t>
              </a:r>
            </a:p>
          </p:txBody>
        </p:sp>
        <p:sp>
          <p:nvSpPr>
            <p:cNvPr id="18" name="矩形 17">
              <a:extLst>
                <a:ext uri="{FF2B5EF4-FFF2-40B4-BE49-F238E27FC236}">
                  <a16:creationId xmlns="" xmlns:a16="http://schemas.microsoft.com/office/drawing/2014/main" id="{49E4157B-C081-4DE6-B9E0-2374C8E08F48}"/>
                </a:ext>
              </a:extLst>
            </p:cNvPr>
            <p:cNvSpPr/>
            <p:nvPr/>
          </p:nvSpPr>
          <p:spPr>
            <a:xfrm>
              <a:off x="4945062" y="5492567"/>
              <a:ext cx="2301875" cy="338554"/>
            </a:xfrm>
            <a:prstGeom prst="rect">
              <a:avLst/>
            </a:prstGeom>
          </p:spPr>
          <p:txBody>
            <a:bodyPr wrap="square">
              <a:spAutoFit/>
              <a:scene3d>
                <a:camera prst="orthographicFront"/>
                <a:lightRig rig="threePt" dir="t"/>
              </a:scene3d>
              <a:sp3d contourW="12700"/>
            </a:bodyPr>
            <a:lstStyle/>
            <a:p>
              <a:pPr algn="ctr"/>
              <a:r>
                <a:rPr lang="zh-CN" altLang="en-US" sz="1600" b="1" dirty="0">
                  <a:solidFill>
                    <a:schemeClr val="bg1"/>
                  </a:solidFill>
                  <a:cs typeface="+mn-ea"/>
                  <a:sym typeface="+mn-lt"/>
                </a:rPr>
                <a:t>文字添加</a:t>
              </a:r>
            </a:p>
          </p:txBody>
        </p:sp>
      </p:grpSp>
      <p:grpSp>
        <p:nvGrpSpPr>
          <p:cNvPr id="19" name="组合 18">
            <a:extLst>
              <a:ext uri="{FF2B5EF4-FFF2-40B4-BE49-F238E27FC236}">
                <a16:creationId xmlns="" xmlns:a16="http://schemas.microsoft.com/office/drawing/2014/main" id="{22C61CA3-69F9-44BE-9353-0B85595B70D2}"/>
              </a:ext>
            </a:extLst>
          </p:cNvPr>
          <p:cNvGrpSpPr/>
          <p:nvPr/>
        </p:nvGrpSpPr>
        <p:grpSpPr>
          <a:xfrm>
            <a:off x="8248652" y="1843504"/>
            <a:ext cx="2427286" cy="4079237"/>
            <a:chOff x="8248652" y="1843504"/>
            <a:chExt cx="2427286" cy="4079237"/>
          </a:xfrm>
        </p:grpSpPr>
        <p:sp>
          <p:nvSpPr>
            <p:cNvPr id="20" name="矩形: 圆角 34">
              <a:extLst>
                <a:ext uri="{FF2B5EF4-FFF2-40B4-BE49-F238E27FC236}">
                  <a16:creationId xmlns="" xmlns:a16="http://schemas.microsoft.com/office/drawing/2014/main" id="{B54FDC57-2B53-4864-B640-D3717E6B2FCD}"/>
                </a:ext>
              </a:extLst>
            </p:cNvPr>
            <p:cNvSpPr/>
            <p:nvPr/>
          </p:nvSpPr>
          <p:spPr>
            <a:xfrm>
              <a:off x="8738396" y="5577936"/>
              <a:ext cx="1447798" cy="344805"/>
            </a:xfrm>
            <a:prstGeom prst="roundRect">
              <a:avLst>
                <a:gd name="adj" fmla="val 50000"/>
              </a:avLst>
            </a:prstGeom>
            <a:solidFill>
              <a:srgbClr val="3F3F3F"/>
            </a:solidFill>
            <a:ln w="38100">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pic>
          <p:nvPicPr>
            <p:cNvPr id="21" name="图片占位符 21">
              <a:extLst>
                <a:ext uri="{FF2B5EF4-FFF2-40B4-BE49-F238E27FC236}">
                  <a16:creationId xmlns="" xmlns:a16="http://schemas.microsoft.com/office/drawing/2014/main" id="{E7B5D2BA-6CF0-4A8F-BCAB-80A06FEFD34F}"/>
                </a:ext>
              </a:extLst>
            </p:cNvPr>
            <p:cNvPicPr>
              <a:picLocks noChangeAspect="1"/>
            </p:cNvPicPr>
            <p:nvPr/>
          </p:nvPicPr>
          <p:blipFill>
            <a:blip r:embed="rId5" cstate="print">
              <a:grayscl/>
              <a:extLst>
                <a:ext uri="{28A0092B-C50C-407E-A947-70E740481C1C}">
                  <a14:useLocalDpi xmlns:a14="http://schemas.microsoft.com/office/drawing/2010/main"/>
                </a:ext>
              </a:extLst>
            </a:blip>
            <a:srcRect/>
            <a:stretch>
              <a:fillRect/>
            </a:stretch>
          </p:blipFill>
          <p:spPr>
            <a:xfrm>
              <a:off x="8395496" y="2353328"/>
              <a:ext cx="2133598" cy="2120864"/>
            </a:xfrm>
            <a:custGeom>
              <a:avLst/>
              <a:gdLst>
                <a:gd name="connsiteX0" fmla="*/ 1066799 w 2133598"/>
                <a:gd name="connsiteY0" fmla="*/ 0 h 2120864"/>
                <a:gd name="connsiteX1" fmla="*/ 2133598 w 2133598"/>
                <a:gd name="connsiteY1" fmla="*/ 1060432 h 2120864"/>
                <a:gd name="connsiteX2" fmla="*/ 1066799 w 2133598"/>
                <a:gd name="connsiteY2" fmla="*/ 2120864 h 2120864"/>
                <a:gd name="connsiteX3" fmla="*/ 0 w 2133598"/>
                <a:gd name="connsiteY3" fmla="*/ 1060432 h 2120864"/>
                <a:gd name="connsiteX4" fmla="*/ 1066799 w 2133598"/>
                <a:gd name="connsiteY4" fmla="*/ 0 h 21208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3598" h="2120864">
                  <a:moveTo>
                    <a:pt x="1066799" y="0"/>
                  </a:moveTo>
                  <a:cubicBezTo>
                    <a:pt x="1655976" y="0"/>
                    <a:pt x="2133598" y="474772"/>
                    <a:pt x="2133598" y="1060432"/>
                  </a:cubicBezTo>
                  <a:cubicBezTo>
                    <a:pt x="2133598" y="1646092"/>
                    <a:pt x="1655976" y="2120864"/>
                    <a:pt x="1066799" y="2120864"/>
                  </a:cubicBezTo>
                  <a:cubicBezTo>
                    <a:pt x="477622" y="2120864"/>
                    <a:pt x="0" y="1646092"/>
                    <a:pt x="0" y="1060432"/>
                  </a:cubicBezTo>
                  <a:cubicBezTo>
                    <a:pt x="0" y="474772"/>
                    <a:pt x="477622" y="0"/>
                    <a:pt x="1066799" y="0"/>
                  </a:cubicBezTo>
                  <a:close/>
                </a:path>
              </a:pathLst>
            </a:custGeom>
          </p:spPr>
        </p:pic>
        <p:sp>
          <p:nvSpPr>
            <p:cNvPr id="22" name="矩形 21">
              <a:extLst>
                <a:ext uri="{FF2B5EF4-FFF2-40B4-BE49-F238E27FC236}">
                  <a16:creationId xmlns="" xmlns:a16="http://schemas.microsoft.com/office/drawing/2014/main" id="{6BF73BCA-8D51-426C-A2D3-E55A05CB0E26}"/>
                </a:ext>
              </a:extLst>
            </p:cNvPr>
            <p:cNvSpPr/>
            <p:nvPr/>
          </p:nvSpPr>
          <p:spPr>
            <a:xfrm>
              <a:off x="8248652" y="4595634"/>
              <a:ext cx="2427286" cy="812530"/>
            </a:xfrm>
            <a:prstGeom prst="rect">
              <a:avLst/>
            </a:prstGeom>
          </p:spPr>
          <p:txBody>
            <a:bodyPr wrap="square">
              <a:spAutoFit/>
              <a:scene3d>
                <a:camera prst="orthographicFront"/>
                <a:lightRig rig="threePt" dir="t"/>
              </a:scene3d>
              <a:sp3d contourW="12700"/>
            </a:bodyPr>
            <a:lstStyle/>
            <a:p>
              <a:pPr>
                <a:lnSpc>
                  <a:spcPct val="130000"/>
                </a:lnSpc>
                <a:defRPr/>
              </a:pPr>
              <a:r>
                <a:rPr lang="zh-CN" altLang="en-US" sz="1200" dirty="0">
                  <a:cs typeface="+mn-ea"/>
                  <a:sym typeface="+mn-lt"/>
                </a:rPr>
                <a:t>点击输入简要文字内容，文字内容需概括精炼，不用多余的文字修饰，言简意赅的说明分项内容</a:t>
              </a:r>
            </a:p>
          </p:txBody>
        </p:sp>
        <p:sp>
          <p:nvSpPr>
            <p:cNvPr id="23" name="矩形 22">
              <a:extLst>
                <a:ext uri="{FF2B5EF4-FFF2-40B4-BE49-F238E27FC236}">
                  <a16:creationId xmlns="" xmlns:a16="http://schemas.microsoft.com/office/drawing/2014/main" id="{0D5D1482-058E-48C6-83A3-D283491A0AE5}"/>
                </a:ext>
              </a:extLst>
            </p:cNvPr>
            <p:cNvSpPr/>
            <p:nvPr/>
          </p:nvSpPr>
          <p:spPr>
            <a:xfrm>
              <a:off x="8311356" y="1843504"/>
              <a:ext cx="2301875" cy="369332"/>
            </a:xfrm>
            <a:prstGeom prst="rect">
              <a:avLst/>
            </a:prstGeom>
          </p:spPr>
          <p:txBody>
            <a:bodyPr wrap="square">
              <a:spAutoFit/>
              <a:scene3d>
                <a:camera prst="orthographicFront"/>
                <a:lightRig rig="threePt" dir="t"/>
              </a:scene3d>
              <a:sp3d contourW="12700"/>
            </a:bodyPr>
            <a:lstStyle/>
            <a:p>
              <a:pPr algn="ctr"/>
              <a:r>
                <a:rPr lang="zh-CN" altLang="en-US" b="1" dirty="0">
                  <a:solidFill>
                    <a:schemeClr val="tx1">
                      <a:lumMod val="75000"/>
                      <a:lumOff val="25000"/>
                    </a:schemeClr>
                  </a:solidFill>
                  <a:cs typeface="+mn-ea"/>
                  <a:sym typeface="+mn-lt"/>
                </a:rPr>
                <a:t>您的文字添加</a:t>
              </a:r>
            </a:p>
          </p:txBody>
        </p:sp>
        <p:sp>
          <p:nvSpPr>
            <p:cNvPr id="24" name="矩形 23">
              <a:extLst>
                <a:ext uri="{FF2B5EF4-FFF2-40B4-BE49-F238E27FC236}">
                  <a16:creationId xmlns="" xmlns:a16="http://schemas.microsoft.com/office/drawing/2014/main" id="{814AB08A-8719-4C13-A38E-EAEC56FC80C3}"/>
                </a:ext>
              </a:extLst>
            </p:cNvPr>
            <p:cNvSpPr/>
            <p:nvPr/>
          </p:nvSpPr>
          <p:spPr>
            <a:xfrm>
              <a:off x="8311356" y="5573591"/>
              <a:ext cx="2301875" cy="338554"/>
            </a:xfrm>
            <a:prstGeom prst="rect">
              <a:avLst/>
            </a:prstGeom>
          </p:spPr>
          <p:txBody>
            <a:bodyPr wrap="square">
              <a:spAutoFit/>
              <a:scene3d>
                <a:camera prst="orthographicFront"/>
                <a:lightRig rig="threePt" dir="t"/>
              </a:scene3d>
              <a:sp3d contourW="12700"/>
            </a:bodyPr>
            <a:lstStyle/>
            <a:p>
              <a:pPr algn="ctr"/>
              <a:r>
                <a:rPr lang="zh-CN" altLang="en-US" sz="1600" b="1" dirty="0">
                  <a:solidFill>
                    <a:schemeClr val="bg1"/>
                  </a:solidFill>
                  <a:cs typeface="+mn-ea"/>
                  <a:sym typeface="+mn-lt"/>
                </a:rPr>
                <a:t>文字添加</a:t>
              </a:r>
            </a:p>
          </p:txBody>
        </p:sp>
      </p:grpSp>
    </p:spTree>
    <p:extLst>
      <p:ext uri="{BB962C8B-B14F-4D97-AF65-F5344CB8AC3E}">
        <p14:creationId xmlns:p14="http://schemas.microsoft.com/office/powerpoint/2010/main" val="1224665431"/>
      </p:ext>
    </p:extLst>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6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8" decel="6000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par>
                                <p:cTn id="13" presetID="2" presetClass="entr" presetSubtype="8" decel="6000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500" fill="hold"/>
                                        <p:tgtEl>
                                          <p:spTgt spid="5"/>
                                        </p:tgtEl>
                                        <p:attrNameLst>
                                          <p:attrName>ppt_x</p:attrName>
                                        </p:attrNameLst>
                                      </p:cBhvr>
                                      <p:tavLst>
                                        <p:tav tm="0">
                                          <p:val>
                                            <p:strVal val="0-#ppt_w/2"/>
                                          </p:val>
                                        </p:tav>
                                        <p:tav tm="100000">
                                          <p:val>
                                            <p:strVal val="#ppt_x"/>
                                          </p:val>
                                        </p:tav>
                                      </p:tavLst>
                                    </p:anim>
                                    <p:anim calcmode="lin" valueType="num">
                                      <p:cBhvr additive="base">
                                        <p:cTn id="16" dur="500" fill="hold"/>
                                        <p:tgtEl>
                                          <p:spTgt spid="5"/>
                                        </p:tgtEl>
                                        <p:attrNameLst>
                                          <p:attrName>ppt_y</p:attrName>
                                        </p:attrNameLst>
                                      </p:cBhvr>
                                      <p:tavLst>
                                        <p:tav tm="0">
                                          <p:val>
                                            <p:strVal val="#ppt_y"/>
                                          </p:val>
                                        </p:tav>
                                        <p:tav tm="100000">
                                          <p:val>
                                            <p:strVal val="#ppt_y"/>
                                          </p:val>
                                        </p:tav>
                                      </p:tavLst>
                                    </p:anim>
                                  </p:childTnLst>
                                </p:cTn>
                              </p:par>
                            </p:childTnLst>
                          </p:cTn>
                        </p:par>
                        <p:par>
                          <p:cTn id="17" fill="hold">
                            <p:stCondLst>
                              <p:cond delay="500"/>
                            </p:stCondLst>
                            <p:childTnLst>
                              <p:par>
                                <p:cTn id="18" presetID="10" presetClass="entr" presetSubtype="0" fill="hold" grpId="0" nodeType="afterEffect">
                                  <p:stCondLst>
                                    <p:cond delay="0"/>
                                  </p:stCondLst>
                                  <p:iterate type="lt">
                                    <p:tmPct val="10000"/>
                                  </p:iterate>
                                  <p:childTnLst>
                                    <p:set>
                                      <p:cBhvr>
                                        <p:cTn id="19" dur="1" fill="hold">
                                          <p:stCondLst>
                                            <p:cond delay="0"/>
                                          </p:stCondLst>
                                        </p:cTn>
                                        <p:tgtEl>
                                          <p:spTgt spid="2"/>
                                        </p:tgtEl>
                                        <p:attrNameLst>
                                          <p:attrName>style.visibility</p:attrName>
                                        </p:attrNameLst>
                                      </p:cBhvr>
                                      <p:to>
                                        <p:strVal val="visible"/>
                                      </p:to>
                                    </p:set>
                                    <p:animEffect transition="in" filter="fade">
                                      <p:cBhvr>
                                        <p:cTn id="20" dur="500"/>
                                        <p:tgtEl>
                                          <p:spTgt spid="2"/>
                                        </p:tgtEl>
                                      </p:cBhvr>
                                    </p:animEffect>
                                  </p:childTnLst>
                                </p:cTn>
                              </p:par>
                            </p:childTnLst>
                          </p:cTn>
                        </p:par>
                        <p:par>
                          <p:cTn id="21" fill="hold">
                            <p:stCondLst>
                              <p:cond delay="1500"/>
                            </p:stCondLst>
                            <p:childTnLst>
                              <p:par>
                                <p:cTn id="22" presetID="42" presetClass="entr" presetSubtype="0" fill="hold" nodeType="after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fade">
                                      <p:cBhvr>
                                        <p:cTn id="24" dur="1000"/>
                                        <p:tgtEl>
                                          <p:spTgt spid="12"/>
                                        </p:tgtEl>
                                      </p:cBhvr>
                                    </p:animEffect>
                                    <p:anim calcmode="lin" valueType="num">
                                      <p:cBhvr>
                                        <p:cTn id="25" dur="1000" fill="hold"/>
                                        <p:tgtEl>
                                          <p:spTgt spid="12"/>
                                        </p:tgtEl>
                                        <p:attrNameLst>
                                          <p:attrName>ppt_x</p:attrName>
                                        </p:attrNameLst>
                                      </p:cBhvr>
                                      <p:tavLst>
                                        <p:tav tm="0">
                                          <p:val>
                                            <p:strVal val="#ppt_x"/>
                                          </p:val>
                                        </p:tav>
                                        <p:tav tm="100000">
                                          <p:val>
                                            <p:strVal val="#ppt_x"/>
                                          </p:val>
                                        </p:tav>
                                      </p:tavLst>
                                    </p:anim>
                                    <p:anim calcmode="lin" valueType="num">
                                      <p:cBhvr>
                                        <p:cTn id="26" dur="1000" fill="hold"/>
                                        <p:tgtEl>
                                          <p:spTgt spid="12"/>
                                        </p:tgtEl>
                                        <p:attrNameLst>
                                          <p:attrName>ppt_y</p:attrName>
                                        </p:attrNameLst>
                                      </p:cBhvr>
                                      <p:tavLst>
                                        <p:tav tm="0">
                                          <p:val>
                                            <p:strVal val="#ppt_y+.1"/>
                                          </p:val>
                                        </p:tav>
                                        <p:tav tm="100000">
                                          <p:val>
                                            <p:strVal val="#ppt_y"/>
                                          </p:val>
                                        </p:tav>
                                      </p:tavLst>
                                    </p:anim>
                                  </p:childTnLst>
                                </p:cTn>
                              </p:par>
                            </p:childTnLst>
                          </p:cTn>
                        </p:par>
                        <p:par>
                          <p:cTn id="27" fill="hold">
                            <p:stCondLst>
                              <p:cond delay="2500"/>
                            </p:stCondLst>
                            <p:childTnLst>
                              <p:par>
                                <p:cTn id="28" presetID="42" presetClass="entr" presetSubtype="0" fill="hold" nodeType="afterEffect">
                                  <p:stCondLst>
                                    <p:cond delay="0"/>
                                  </p:stCondLst>
                                  <p:childTnLst>
                                    <p:set>
                                      <p:cBhvr>
                                        <p:cTn id="29" dur="1" fill="hold">
                                          <p:stCondLst>
                                            <p:cond delay="0"/>
                                          </p:stCondLst>
                                        </p:cTn>
                                        <p:tgtEl>
                                          <p:spTgt spid="6"/>
                                        </p:tgtEl>
                                        <p:attrNameLst>
                                          <p:attrName>style.visibility</p:attrName>
                                        </p:attrNameLst>
                                      </p:cBhvr>
                                      <p:to>
                                        <p:strVal val="visible"/>
                                      </p:to>
                                    </p:set>
                                    <p:animEffect transition="in" filter="fade">
                                      <p:cBhvr>
                                        <p:cTn id="30" dur="1000"/>
                                        <p:tgtEl>
                                          <p:spTgt spid="6"/>
                                        </p:tgtEl>
                                      </p:cBhvr>
                                    </p:animEffect>
                                    <p:anim calcmode="lin" valueType="num">
                                      <p:cBhvr>
                                        <p:cTn id="31" dur="1000" fill="hold"/>
                                        <p:tgtEl>
                                          <p:spTgt spid="6"/>
                                        </p:tgtEl>
                                        <p:attrNameLst>
                                          <p:attrName>ppt_x</p:attrName>
                                        </p:attrNameLst>
                                      </p:cBhvr>
                                      <p:tavLst>
                                        <p:tav tm="0">
                                          <p:val>
                                            <p:strVal val="#ppt_x"/>
                                          </p:val>
                                        </p:tav>
                                        <p:tav tm="100000">
                                          <p:val>
                                            <p:strVal val="#ppt_x"/>
                                          </p:val>
                                        </p:tav>
                                      </p:tavLst>
                                    </p:anim>
                                    <p:anim calcmode="lin" valueType="num">
                                      <p:cBhvr>
                                        <p:cTn id="32" dur="1000" fill="hold"/>
                                        <p:tgtEl>
                                          <p:spTgt spid="6"/>
                                        </p:tgtEl>
                                        <p:attrNameLst>
                                          <p:attrName>ppt_y</p:attrName>
                                        </p:attrNameLst>
                                      </p:cBhvr>
                                      <p:tavLst>
                                        <p:tav tm="0">
                                          <p:val>
                                            <p:strVal val="#ppt_y+.1"/>
                                          </p:val>
                                        </p:tav>
                                        <p:tav tm="100000">
                                          <p:val>
                                            <p:strVal val="#ppt_y"/>
                                          </p:val>
                                        </p:tav>
                                      </p:tavLst>
                                    </p:anim>
                                  </p:childTnLst>
                                </p:cTn>
                              </p:par>
                              <p:par>
                                <p:cTn id="33" presetID="42" presetClass="entr" presetSubtype="0" fill="hold" nodeType="withEffect">
                                  <p:stCondLst>
                                    <p:cond delay="0"/>
                                  </p:stCondLst>
                                  <p:childTnLst>
                                    <p:set>
                                      <p:cBhvr>
                                        <p:cTn id="34" dur="1" fill="hold">
                                          <p:stCondLst>
                                            <p:cond delay="0"/>
                                          </p:stCondLst>
                                        </p:cTn>
                                        <p:tgtEl>
                                          <p:spTgt spid="19"/>
                                        </p:tgtEl>
                                        <p:attrNameLst>
                                          <p:attrName>style.visibility</p:attrName>
                                        </p:attrNameLst>
                                      </p:cBhvr>
                                      <p:to>
                                        <p:strVal val="visible"/>
                                      </p:to>
                                    </p:set>
                                    <p:animEffect transition="in" filter="fade">
                                      <p:cBhvr>
                                        <p:cTn id="35" dur="1000"/>
                                        <p:tgtEl>
                                          <p:spTgt spid="19"/>
                                        </p:tgtEl>
                                      </p:cBhvr>
                                    </p:animEffect>
                                    <p:anim calcmode="lin" valueType="num">
                                      <p:cBhvr>
                                        <p:cTn id="36" dur="1000" fill="hold"/>
                                        <p:tgtEl>
                                          <p:spTgt spid="19"/>
                                        </p:tgtEl>
                                        <p:attrNameLst>
                                          <p:attrName>ppt_x</p:attrName>
                                        </p:attrNameLst>
                                      </p:cBhvr>
                                      <p:tavLst>
                                        <p:tav tm="0">
                                          <p:val>
                                            <p:strVal val="#ppt_x"/>
                                          </p:val>
                                        </p:tav>
                                        <p:tav tm="100000">
                                          <p:val>
                                            <p:strVal val="#ppt_x"/>
                                          </p:val>
                                        </p:tav>
                                      </p:tavLst>
                                    </p:anim>
                                    <p:anim calcmode="lin" valueType="num">
                                      <p:cBhvr>
                                        <p:cTn id="37"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4" grpId="0" animBg="1"/>
      <p:bldP spid="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1"/>
          <p:cNvSpPr txBox="1">
            <a:spLocks noChangeArrowheads="1"/>
          </p:cNvSpPr>
          <p:nvPr/>
        </p:nvSpPr>
        <p:spPr bwMode="auto">
          <a:xfrm>
            <a:off x="982638" y="131071"/>
            <a:ext cx="4698722"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3200" b="1" dirty="0">
                <a:solidFill>
                  <a:srgbClr val="3F3F3F"/>
                </a:solidFill>
                <a:cs typeface="+mn-ea"/>
                <a:sym typeface="+mn-lt"/>
              </a:rPr>
              <a:t>二、上季度工作完成情况</a:t>
            </a:r>
          </a:p>
        </p:txBody>
      </p:sp>
      <p:sp>
        <p:nvSpPr>
          <p:cNvPr id="3" name="Freeform 16"/>
          <p:cNvSpPr/>
          <p:nvPr/>
        </p:nvSpPr>
        <p:spPr bwMode="auto">
          <a:xfrm>
            <a:off x="181405" y="200501"/>
            <a:ext cx="278478" cy="443337"/>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solidFill>
            <a:srgbClr val="E82B11"/>
          </a:solidFill>
          <a:ln w="38100">
            <a:noFill/>
          </a:ln>
          <a:effectLst>
            <a:outerShdw blurRad="63500" algn="ctr" rotWithShape="0">
              <a:prstClr val="black">
                <a:alpha val="40000"/>
              </a:prstClr>
            </a:outerShdw>
          </a:effectLst>
        </p:spPr>
        <p:txBody>
          <a:bodyPr/>
          <a:lstStyle/>
          <a:p>
            <a:endParaRPr lang="zh-CN" altLang="en-US" sz="2400">
              <a:cs typeface="+mn-ea"/>
              <a:sym typeface="+mn-lt"/>
            </a:endParaRPr>
          </a:p>
        </p:txBody>
      </p:sp>
      <p:sp>
        <p:nvSpPr>
          <p:cNvPr id="4" name="Freeform 17"/>
          <p:cNvSpPr/>
          <p:nvPr/>
        </p:nvSpPr>
        <p:spPr bwMode="auto">
          <a:xfrm>
            <a:off x="441561" y="200501"/>
            <a:ext cx="277256" cy="443337"/>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solidFill>
            <a:srgbClr val="E82B11"/>
          </a:solidFill>
          <a:ln w="38100">
            <a:noFill/>
          </a:ln>
          <a:effectLst>
            <a:outerShdw blurRad="63500" algn="ctr" rotWithShape="0">
              <a:prstClr val="black">
                <a:alpha val="40000"/>
              </a:prstClr>
            </a:outerShdw>
          </a:effectLst>
        </p:spPr>
        <p:txBody>
          <a:bodyPr/>
          <a:lstStyle/>
          <a:p>
            <a:endParaRPr lang="zh-CN" altLang="en-US" sz="2400">
              <a:cs typeface="+mn-ea"/>
              <a:sym typeface="+mn-lt"/>
            </a:endParaRPr>
          </a:p>
        </p:txBody>
      </p:sp>
      <p:sp>
        <p:nvSpPr>
          <p:cNvPr id="5" name="Freeform 18"/>
          <p:cNvSpPr/>
          <p:nvPr/>
        </p:nvSpPr>
        <p:spPr bwMode="auto">
          <a:xfrm>
            <a:off x="705382" y="200501"/>
            <a:ext cx="277256" cy="443337"/>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solidFill>
            <a:srgbClr val="E82B11"/>
          </a:solidFill>
          <a:ln w="38100">
            <a:noFill/>
          </a:ln>
          <a:effectLst>
            <a:outerShdw blurRad="63500" algn="ctr" rotWithShape="0">
              <a:prstClr val="black">
                <a:alpha val="40000"/>
              </a:prstClr>
            </a:outerShdw>
          </a:effectLst>
        </p:spPr>
        <p:txBody>
          <a:bodyPr/>
          <a:lstStyle/>
          <a:p>
            <a:endParaRPr lang="zh-CN" altLang="en-US" sz="2400">
              <a:cs typeface="+mn-ea"/>
              <a:sym typeface="+mn-lt"/>
            </a:endParaRPr>
          </a:p>
        </p:txBody>
      </p:sp>
      <p:grpSp>
        <p:nvGrpSpPr>
          <p:cNvPr id="25" name="组合 24">
            <a:extLst>
              <a:ext uri="{FF2B5EF4-FFF2-40B4-BE49-F238E27FC236}">
                <a16:creationId xmlns="" xmlns:a16="http://schemas.microsoft.com/office/drawing/2014/main" id="{40D10DDF-83F3-476A-927B-5B5148A2A07D}"/>
              </a:ext>
            </a:extLst>
          </p:cNvPr>
          <p:cNvGrpSpPr/>
          <p:nvPr/>
        </p:nvGrpSpPr>
        <p:grpSpPr>
          <a:xfrm>
            <a:off x="1230631" y="2749471"/>
            <a:ext cx="2959100" cy="2636016"/>
            <a:chOff x="1250951" y="2464991"/>
            <a:chExt cx="2959100" cy="2636016"/>
          </a:xfrm>
        </p:grpSpPr>
        <p:sp>
          <p:nvSpPr>
            <p:cNvPr id="26" name="任意多边形 33">
              <a:extLst>
                <a:ext uri="{FF2B5EF4-FFF2-40B4-BE49-F238E27FC236}">
                  <a16:creationId xmlns="" xmlns:a16="http://schemas.microsoft.com/office/drawing/2014/main" id="{91B415E1-398E-4C2D-9EB8-22AE07C9CE3B}"/>
                </a:ext>
              </a:extLst>
            </p:cNvPr>
            <p:cNvSpPr>
              <a:spLocks noChangeAspect="1" noChangeArrowheads="1"/>
            </p:cNvSpPr>
            <p:nvPr/>
          </p:nvSpPr>
          <p:spPr bwMode="auto">
            <a:xfrm rot="10800000">
              <a:off x="1762126" y="2464991"/>
              <a:ext cx="2447925" cy="2636016"/>
            </a:xfrm>
            <a:custGeom>
              <a:avLst/>
              <a:gdLst>
                <a:gd name="T0" fmla="*/ 2315345 w 2836097"/>
                <a:gd name="T1" fmla="*/ 2647950 h 3067706"/>
                <a:gd name="T2" fmla="*/ 756142 w 2836097"/>
                <a:gd name="T3" fmla="*/ 2647950 h 3067706"/>
                <a:gd name="T4" fmla="*/ 0 w 2836097"/>
                <a:gd name="T5" fmla="*/ 1323975 h 3067706"/>
                <a:gd name="T6" fmla="*/ 756142 w 2836097"/>
                <a:gd name="T7" fmla="*/ 0 h 3067706"/>
                <a:gd name="T8" fmla="*/ 2315345 w 2836097"/>
                <a:gd name="T9" fmla="*/ 0 h 3067706"/>
                <a:gd name="T10" fmla="*/ 2447925 w 2836097"/>
                <a:gd name="T11" fmla="*/ 232142 h 3067706"/>
                <a:gd name="T12" fmla="*/ 1271724 w 2836097"/>
                <a:gd name="T13" fmla="*/ 232142 h 3067706"/>
                <a:gd name="T14" fmla="*/ 645067 w 2836097"/>
                <a:gd name="T15" fmla="*/ 1329395 h 3067706"/>
                <a:gd name="T16" fmla="*/ 1271724 w 2836097"/>
                <a:gd name="T17" fmla="*/ 2426647 h 3067706"/>
                <a:gd name="T18" fmla="*/ 2441735 w 2836097"/>
                <a:gd name="T19" fmla="*/ 2426647 h 306770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2836097"/>
                <a:gd name="T31" fmla="*/ 0 h 3067706"/>
                <a:gd name="T32" fmla="*/ 2836097 w 2836097"/>
                <a:gd name="T33" fmla="*/ 3067706 h 306770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2836097" h="3067706">
                  <a:moveTo>
                    <a:pt x="2682494" y="3067706"/>
                  </a:moveTo>
                  <a:lnTo>
                    <a:pt x="876045" y="3067706"/>
                  </a:lnTo>
                  <a:lnTo>
                    <a:pt x="0" y="1533853"/>
                  </a:lnTo>
                  <a:lnTo>
                    <a:pt x="876045" y="0"/>
                  </a:lnTo>
                  <a:lnTo>
                    <a:pt x="2682494" y="0"/>
                  </a:lnTo>
                  <a:lnTo>
                    <a:pt x="2836097" y="268941"/>
                  </a:lnTo>
                  <a:lnTo>
                    <a:pt x="1473384" y="268941"/>
                  </a:lnTo>
                  <a:lnTo>
                    <a:pt x="747356" y="1540132"/>
                  </a:lnTo>
                  <a:lnTo>
                    <a:pt x="1473384" y="2811322"/>
                  </a:lnTo>
                  <a:lnTo>
                    <a:pt x="2828925" y="2811322"/>
                  </a:lnTo>
                  <a:lnTo>
                    <a:pt x="2682494" y="3067706"/>
                  </a:lnTo>
                  <a:close/>
                </a:path>
              </a:pathLst>
            </a:custGeom>
            <a:solidFill>
              <a:srgbClr val="E82B11"/>
            </a:solidFill>
            <a:ln w="38100">
              <a:noFill/>
            </a:ln>
            <a:effectLst>
              <a:outerShdw blurRad="63500" algn="ctr" rotWithShape="0">
                <a:prstClr val="black">
                  <a:alpha val="40000"/>
                </a:prstClr>
              </a:outerShdw>
            </a:effectLst>
          </p:spPr>
          <p:txBody>
            <a:bodyPr/>
            <a:lstStyle/>
            <a:p>
              <a:endParaRPr lang="zh-CN" altLang="en-US" sz="2400">
                <a:cs typeface="+mn-ea"/>
                <a:sym typeface="+mn-lt"/>
              </a:endParaRPr>
            </a:p>
          </p:txBody>
        </p:sp>
        <p:sp>
          <p:nvSpPr>
            <p:cNvPr id="27" name="文本框 36">
              <a:extLst>
                <a:ext uri="{FF2B5EF4-FFF2-40B4-BE49-F238E27FC236}">
                  <a16:creationId xmlns="" xmlns:a16="http://schemas.microsoft.com/office/drawing/2014/main" id="{F72601EA-1B1E-4911-8B3F-5F1EE73F8535}"/>
                </a:ext>
              </a:extLst>
            </p:cNvPr>
            <p:cNvSpPr>
              <a:spLocks noChangeArrowheads="1"/>
            </p:cNvSpPr>
            <p:nvPr/>
          </p:nvSpPr>
          <p:spPr bwMode="auto">
            <a:xfrm>
              <a:off x="3544796" y="3485894"/>
              <a:ext cx="549830" cy="4673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281" tIns="45641" rIns="91281" bIns="45641">
              <a:spAutoFit/>
            </a:bodyPr>
            <a:lstStyle>
              <a:lvl1pPr>
                <a:defRPr kumimoji="1" sz="2400">
                  <a:solidFill>
                    <a:schemeClr val="tx1"/>
                  </a:solidFill>
                  <a:latin typeface="Arial" panose="020B0604020202020204" pitchFamily="34" charset="0"/>
                  <a:ea typeface="宋体" panose="02010600030101010101" pitchFamily="2" charset="-122"/>
                </a:defRPr>
              </a:lvl1pPr>
              <a:lvl2pPr marL="742950" indent="-285750">
                <a:defRPr kumimoji="1" sz="2400">
                  <a:solidFill>
                    <a:schemeClr val="tx1"/>
                  </a:solidFill>
                  <a:latin typeface="Arial" panose="020B0604020202020204" pitchFamily="34" charset="0"/>
                  <a:ea typeface="宋体" panose="02010600030101010101" pitchFamily="2" charset="-122"/>
                </a:defRPr>
              </a:lvl2pPr>
              <a:lvl3pPr marL="1143000" indent="-228600">
                <a:defRPr kumimoji="1" sz="2400">
                  <a:solidFill>
                    <a:schemeClr val="tx1"/>
                  </a:solidFill>
                  <a:latin typeface="Arial" panose="020B0604020202020204" pitchFamily="34" charset="0"/>
                  <a:ea typeface="宋体" panose="02010600030101010101" pitchFamily="2" charset="-122"/>
                </a:defRPr>
              </a:lvl3pPr>
              <a:lvl4pPr marL="1600200" indent="-228600">
                <a:defRPr kumimoji="1" sz="2400">
                  <a:solidFill>
                    <a:schemeClr val="tx1"/>
                  </a:solidFill>
                  <a:latin typeface="Arial" panose="020B0604020202020204" pitchFamily="34" charset="0"/>
                  <a:ea typeface="宋体" panose="02010600030101010101" pitchFamily="2" charset="-122"/>
                </a:defRPr>
              </a:lvl4pPr>
              <a:lvl5pPr marL="2057400" indent="-228600">
                <a:defRPr kumimoji="1" sz="2400">
                  <a:solidFill>
                    <a:schemeClr val="tx1"/>
                  </a:solidFill>
                  <a:latin typeface="Arial" panose="020B0604020202020204" pitchFamily="34" charset="0"/>
                  <a:ea typeface="宋体" panose="02010600030101010101" pitchFamily="2" charset="-122"/>
                </a:defRPr>
              </a:lvl5pPr>
              <a:lvl6pPr marL="2514600" indent="-228600" fontAlgn="base">
                <a:spcBef>
                  <a:spcPct val="0"/>
                </a:spcBef>
                <a:spcAft>
                  <a:spcPct val="0"/>
                </a:spcAft>
                <a:buFont typeface="Arial" panose="020B0604020202020204" pitchFamily="34" charset="0"/>
                <a:defRPr kumimoji="1" sz="2400">
                  <a:solidFill>
                    <a:schemeClr val="tx1"/>
                  </a:solidFill>
                  <a:latin typeface="Arial" panose="020B0604020202020204" pitchFamily="34" charset="0"/>
                  <a:ea typeface="宋体" panose="02010600030101010101" pitchFamily="2" charset="-122"/>
                </a:defRPr>
              </a:lvl6pPr>
              <a:lvl7pPr marL="2971800" indent="-228600" fontAlgn="base">
                <a:spcBef>
                  <a:spcPct val="0"/>
                </a:spcBef>
                <a:spcAft>
                  <a:spcPct val="0"/>
                </a:spcAft>
                <a:buFont typeface="Arial" panose="020B0604020202020204" pitchFamily="34" charset="0"/>
                <a:defRPr kumimoji="1" sz="2400">
                  <a:solidFill>
                    <a:schemeClr val="tx1"/>
                  </a:solidFill>
                  <a:latin typeface="Arial" panose="020B0604020202020204" pitchFamily="34" charset="0"/>
                  <a:ea typeface="宋体" panose="02010600030101010101" pitchFamily="2" charset="-122"/>
                </a:defRPr>
              </a:lvl7pPr>
              <a:lvl8pPr marL="3429000" indent="-228600" fontAlgn="base">
                <a:spcBef>
                  <a:spcPct val="0"/>
                </a:spcBef>
                <a:spcAft>
                  <a:spcPct val="0"/>
                </a:spcAft>
                <a:buFont typeface="Arial" panose="020B0604020202020204" pitchFamily="34" charset="0"/>
                <a:defRPr kumimoji="1" sz="2400">
                  <a:solidFill>
                    <a:schemeClr val="tx1"/>
                  </a:solidFill>
                  <a:latin typeface="Arial" panose="020B0604020202020204" pitchFamily="34" charset="0"/>
                  <a:ea typeface="宋体" panose="02010600030101010101" pitchFamily="2" charset="-122"/>
                </a:defRPr>
              </a:lvl8pPr>
              <a:lvl9pPr marL="3886200" indent="-228600" fontAlgn="base">
                <a:spcBef>
                  <a:spcPct val="0"/>
                </a:spcBef>
                <a:spcAft>
                  <a:spcPct val="0"/>
                </a:spcAft>
                <a:buFont typeface="Arial" panose="020B0604020202020204" pitchFamily="34" charset="0"/>
                <a:defRPr kumimoji="1" sz="2400">
                  <a:solidFill>
                    <a:schemeClr val="tx1"/>
                  </a:solidFill>
                  <a:latin typeface="Arial" panose="020B0604020202020204" pitchFamily="34" charset="0"/>
                  <a:ea typeface="宋体" panose="02010600030101010101" pitchFamily="2" charset="-122"/>
                </a:defRPr>
              </a:lvl9pPr>
            </a:lstStyle>
            <a:p>
              <a:pPr algn="ctr"/>
              <a:r>
                <a:rPr lang="en-US" altLang="zh-CN" sz="2438" dirty="0">
                  <a:solidFill>
                    <a:schemeClr val="bg1"/>
                  </a:solidFill>
                  <a:latin typeface="+mn-lt"/>
                  <a:ea typeface="+mn-ea"/>
                  <a:cs typeface="+mn-ea"/>
                  <a:sym typeface="+mn-lt"/>
                </a:rPr>
                <a:t>01</a:t>
              </a:r>
              <a:endParaRPr lang="zh-CN" altLang="en-US" sz="2438" dirty="0">
                <a:solidFill>
                  <a:schemeClr val="bg1"/>
                </a:solidFill>
                <a:latin typeface="+mn-lt"/>
                <a:ea typeface="+mn-ea"/>
                <a:cs typeface="+mn-ea"/>
                <a:sym typeface="+mn-lt"/>
              </a:endParaRPr>
            </a:p>
          </p:txBody>
        </p:sp>
        <p:sp>
          <p:nvSpPr>
            <p:cNvPr id="28" name="文本框 39">
              <a:extLst>
                <a:ext uri="{FF2B5EF4-FFF2-40B4-BE49-F238E27FC236}">
                  <a16:creationId xmlns="" xmlns:a16="http://schemas.microsoft.com/office/drawing/2014/main" id="{8390532D-15D9-4E9B-A42F-4304F46B3A84}"/>
                </a:ext>
              </a:extLst>
            </p:cNvPr>
            <p:cNvSpPr>
              <a:spLocks noChangeArrowheads="1"/>
            </p:cNvSpPr>
            <p:nvPr/>
          </p:nvSpPr>
          <p:spPr bwMode="auto">
            <a:xfrm>
              <a:off x="1250951" y="3302574"/>
              <a:ext cx="1962783" cy="1212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281" tIns="45641" rIns="91281" bIns="45641">
              <a:spAutoFit/>
            </a:bodyPr>
            <a:lstStyle>
              <a:lvl1pPr>
                <a:defRPr kumimoji="1" sz="2400">
                  <a:solidFill>
                    <a:schemeClr val="tx1"/>
                  </a:solidFill>
                  <a:latin typeface="Arial" panose="020B0604020202020204" pitchFamily="34" charset="0"/>
                  <a:ea typeface="宋体" panose="02010600030101010101" pitchFamily="2" charset="-122"/>
                </a:defRPr>
              </a:lvl1pPr>
              <a:lvl2pPr marL="742950" indent="-285750">
                <a:defRPr kumimoji="1" sz="2400">
                  <a:solidFill>
                    <a:schemeClr val="tx1"/>
                  </a:solidFill>
                  <a:latin typeface="Arial" panose="020B0604020202020204" pitchFamily="34" charset="0"/>
                  <a:ea typeface="宋体" panose="02010600030101010101" pitchFamily="2" charset="-122"/>
                </a:defRPr>
              </a:lvl2pPr>
              <a:lvl3pPr marL="1143000" indent="-228600">
                <a:defRPr kumimoji="1" sz="2400">
                  <a:solidFill>
                    <a:schemeClr val="tx1"/>
                  </a:solidFill>
                  <a:latin typeface="Arial" panose="020B0604020202020204" pitchFamily="34" charset="0"/>
                  <a:ea typeface="宋体" panose="02010600030101010101" pitchFamily="2" charset="-122"/>
                </a:defRPr>
              </a:lvl3pPr>
              <a:lvl4pPr marL="1600200" indent="-228600">
                <a:defRPr kumimoji="1" sz="2400">
                  <a:solidFill>
                    <a:schemeClr val="tx1"/>
                  </a:solidFill>
                  <a:latin typeface="Arial" panose="020B0604020202020204" pitchFamily="34" charset="0"/>
                  <a:ea typeface="宋体" panose="02010600030101010101" pitchFamily="2" charset="-122"/>
                </a:defRPr>
              </a:lvl4pPr>
              <a:lvl5pPr marL="2057400" indent="-228600">
                <a:defRPr kumimoji="1" sz="2400">
                  <a:solidFill>
                    <a:schemeClr val="tx1"/>
                  </a:solidFill>
                  <a:latin typeface="Arial" panose="020B0604020202020204" pitchFamily="34" charset="0"/>
                  <a:ea typeface="宋体" panose="02010600030101010101" pitchFamily="2" charset="-122"/>
                </a:defRPr>
              </a:lvl5pPr>
              <a:lvl6pPr marL="2514600" indent="-228600" fontAlgn="base">
                <a:spcBef>
                  <a:spcPct val="0"/>
                </a:spcBef>
                <a:spcAft>
                  <a:spcPct val="0"/>
                </a:spcAft>
                <a:buFont typeface="Arial" panose="020B0604020202020204" pitchFamily="34" charset="0"/>
                <a:defRPr kumimoji="1" sz="2400">
                  <a:solidFill>
                    <a:schemeClr val="tx1"/>
                  </a:solidFill>
                  <a:latin typeface="Arial" panose="020B0604020202020204" pitchFamily="34" charset="0"/>
                  <a:ea typeface="宋体" panose="02010600030101010101" pitchFamily="2" charset="-122"/>
                </a:defRPr>
              </a:lvl6pPr>
              <a:lvl7pPr marL="2971800" indent="-228600" fontAlgn="base">
                <a:spcBef>
                  <a:spcPct val="0"/>
                </a:spcBef>
                <a:spcAft>
                  <a:spcPct val="0"/>
                </a:spcAft>
                <a:buFont typeface="Arial" panose="020B0604020202020204" pitchFamily="34" charset="0"/>
                <a:defRPr kumimoji="1" sz="2400">
                  <a:solidFill>
                    <a:schemeClr val="tx1"/>
                  </a:solidFill>
                  <a:latin typeface="Arial" panose="020B0604020202020204" pitchFamily="34" charset="0"/>
                  <a:ea typeface="宋体" panose="02010600030101010101" pitchFamily="2" charset="-122"/>
                </a:defRPr>
              </a:lvl7pPr>
              <a:lvl8pPr marL="3429000" indent="-228600" fontAlgn="base">
                <a:spcBef>
                  <a:spcPct val="0"/>
                </a:spcBef>
                <a:spcAft>
                  <a:spcPct val="0"/>
                </a:spcAft>
                <a:buFont typeface="Arial" panose="020B0604020202020204" pitchFamily="34" charset="0"/>
                <a:defRPr kumimoji="1" sz="2400">
                  <a:solidFill>
                    <a:schemeClr val="tx1"/>
                  </a:solidFill>
                  <a:latin typeface="Arial" panose="020B0604020202020204" pitchFamily="34" charset="0"/>
                  <a:ea typeface="宋体" panose="02010600030101010101" pitchFamily="2" charset="-122"/>
                </a:defRPr>
              </a:lvl8pPr>
              <a:lvl9pPr marL="3886200" indent="-228600" fontAlgn="base">
                <a:spcBef>
                  <a:spcPct val="0"/>
                </a:spcBef>
                <a:spcAft>
                  <a:spcPct val="0"/>
                </a:spcAft>
                <a:buFont typeface="Arial" panose="020B0604020202020204" pitchFamily="34" charset="0"/>
                <a:defRPr kumimoji="1" sz="2400">
                  <a:solidFill>
                    <a:schemeClr val="tx1"/>
                  </a:solidFill>
                  <a:latin typeface="Arial" panose="020B0604020202020204" pitchFamily="34" charset="0"/>
                  <a:ea typeface="宋体" panose="02010600030101010101" pitchFamily="2" charset="-122"/>
                </a:defRPr>
              </a:lvl9pPr>
            </a:lstStyle>
            <a:p>
              <a:pPr>
                <a:lnSpc>
                  <a:spcPct val="130000"/>
                </a:lnSpc>
              </a:pPr>
              <a:r>
                <a:rPr lang="zh-CN" altLang="en-US" sz="1400" dirty="0">
                  <a:solidFill>
                    <a:schemeClr val="tx1">
                      <a:lumMod val="85000"/>
                      <a:lumOff val="15000"/>
                    </a:schemeClr>
                  </a:solidFill>
                  <a:latin typeface="+mn-lt"/>
                  <a:ea typeface="+mn-ea"/>
                  <a:cs typeface="+mn-ea"/>
                  <a:sym typeface="+mn-lt"/>
                </a:rPr>
                <a:t>此处添加详细文本描述，建议与标题相关并符合整体语言风格，语言描述尽量</a:t>
              </a:r>
              <a:r>
                <a:rPr lang="en-US" altLang="zh-CN" sz="1400" dirty="0">
                  <a:solidFill>
                    <a:schemeClr val="tx1">
                      <a:lumMod val="85000"/>
                      <a:lumOff val="15000"/>
                    </a:schemeClr>
                  </a:solidFill>
                  <a:latin typeface="+mn-lt"/>
                  <a:ea typeface="+mn-ea"/>
                  <a:cs typeface="+mn-ea"/>
                  <a:sym typeface="+mn-lt"/>
                </a:rPr>
                <a:t>……</a:t>
              </a:r>
            </a:p>
          </p:txBody>
        </p:sp>
      </p:grpSp>
      <p:grpSp>
        <p:nvGrpSpPr>
          <p:cNvPr id="29" name="组合 28">
            <a:extLst>
              <a:ext uri="{FF2B5EF4-FFF2-40B4-BE49-F238E27FC236}">
                <a16:creationId xmlns="" xmlns:a16="http://schemas.microsoft.com/office/drawing/2014/main" id="{37C41F23-9441-445A-981D-FDD2742A2986}"/>
              </a:ext>
            </a:extLst>
          </p:cNvPr>
          <p:cNvGrpSpPr/>
          <p:nvPr/>
        </p:nvGrpSpPr>
        <p:grpSpPr>
          <a:xfrm>
            <a:off x="4754882" y="2749471"/>
            <a:ext cx="2957513" cy="2636016"/>
            <a:chOff x="4775202" y="2464991"/>
            <a:chExt cx="2957513" cy="2636016"/>
          </a:xfrm>
        </p:grpSpPr>
        <p:sp>
          <p:nvSpPr>
            <p:cNvPr id="30" name="任意多边形 34">
              <a:extLst>
                <a:ext uri="{FF2B5EF4-FFF2-40B4-BE49-F238E27FC236}">
                  <a16:creationId xmlns="" xmlns:a16="http://schemas.microsoft.com/office/drawing/2014/main" id="{F270762E-C470-4D3B-BCEA-7007F7476E41}"/>
                </a:ext>
              </a:extLst>
            </p:cNvPr>
            <p:cNvSpPr>
              <a:spLocks noChangeAspect="1" noChangeArrowheads="1"/>
            </p:cNvSpPr>
            <p:nvPr/>
          </p:nvSpPr>
          <p:spPr bwMode="auto">
            <a:xfrm rot="10800000">
              <a:off x="5283201" y="2464991"/>
              <a:ext cx="2449514" cy="2636016"/>
            </a:xfrm>
            <a:custGeom>
              <a:avLst/>
              <a:gdLst>
                <a:gd name="T0" fmla="*/ 2316847 w 2836097"/>
                <a:gd name="T1" fmla="*/ 2647950 h 3067706"/>
                <a:gd name="T2" fmla="*/ 756633 w 2836097"/>
                <a:gd name="T3" fmla="*/ 2647950 h 3067706"/>
                <a:gd name="T4" fmla="*/ 0 w 2836097"/>
                <a:gd name="T5" fmla="*/ 1323975 h 3067706"/>
                <a:gd name="T6" fmla="*/ 756633 w 2836097"/>
                <a:gd name="T7" fmla="*/ 0 h 3067706"/>
                <a:gd name="T8" fmla="*/ 2316847 w 2836097"/>
                <a:gd name="T9" fmla="*/ 0 h 3067706"/>
                <a:gd name="T10" fmla="*/ 2449513 w 2836097"/>
                <a:gd name="T11" fmla="*/ 232142 h 3067706"/>
                <a:gd name="T12" fmla="*/ 1272549 w 2836097"/>
                <a:gd name="T13" fmla="*/ 232142 h 3067706"/>
                <a:gd name="T14" fmla="*/ 645485 w 2836097"/>
                <a:gd name="T15" fmla="*/ 1329395 h 3067706"/>
                <a:gd name="T16" fmla="*/ 1272549 w 2836097"/>
                <a:gd name="T17" fmla="*/ 2426647 h 3067706"/>
                <a:gd name="T18" fmla="*/ 2443319 w 2836097"/>
                <a:gd name="T19" fmla="*/ 2426647 h 306770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2836097"/>
                <a:gd name="T31" fmla="*/ 0 h 3067706"/>
                <a:gd name="T32" fmla="*/ 2836097 w 2836097"/>
                <a:gd name="T33" fmla="*/ 3067706 h 306770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2836097" h="3067706">
                  <a:moveTo>
                    <a:pt x="2682494" y="3067706"/>
                  </a:moveTo>
                  <a:lnTo>
                    <a:pt x="876045" y="3067706"/>
                  </a:lnTo>
                  <a:lnTo>
                    <a:pt x="0" y="1533853"/>
                  </a:lnTo>
                  <a:lnTo>
                    <a:pt x="876045" y="0"/>
                  </a:lnTo>
                  <a:lnTo>
                    <a:pt x="2682494" y="0"/>
                  </a:lnTo>
                  <a:lnTo>
                    <a:pt x="2836097" y="268941"/>
                  </a:lnTo>
                  <a:lnTo>
                    <a:pt x="1473384" y="268941"/>
                  </a:lnTo>
                  <a:lnTo>
                    <a:pt x="747356" y="1540132"/>
                  </a:lnTo>
                  <a:lnTo>
                    <a:pt x="1473384" y="2811322"/>
                  </a:lnTo>
                  <a:lnTo>
                    <a:pt x="2828925" y="2811322"/>
                  </a:lnTo>
                  <a:lnTo>
                    <a:pt x="2682494" y="3067706"/>
                  </a:lnTo>
                  <a:close/>
                </a:path>
              </a:pathLst>
            </a:custGeom>
            <a:solidFill>
              <a:srgbClr val="3F3F3F"/>
            </a:solidFill>
            <a:ln w="38100">
              <a:noFill/>
            </a:ln>
            <a:effectLst>
              <a:outerShdw blurRad="63500" algn="ctr" rotWithShape="0">
                <a:prstClr val="black">
                  <a:alpha val="40000"/>
                </a:prstClr>
              </a:outerShdw>
            </a:effectLst>
          </p:spPr>
          <p:txBody>
            <a:bodyPr/>
            <a:lstStyle/>
            <a:p>
              <a:endParaRPr lang="zh-CN" altLang="en-US" sz="2400">
                <a:cs typeface="+mn-ea"/>
                <a:sym typeface="+mn-lt"/>
              </a:endParaRPr>
            </a:p>
          </p:txBody>
        </p:sp>
        <p:sp>
          <p:nvSpPr>
            <p:cNvPr id="31" name="文本框 37">
              <a:extLst>
                <a:ext uri="{FF2B5EF4-FFF2-40B4-BE49-F238E27FC236}">
                  <a16:creationId xmlns="" xmlns:a16="http://schemas.microsoft.com/office/drawing/2014/main" id="{B96BB4AE-F8C4-414E-A46C-7C901824AD10}"/>
                </a:ext>
              </a:extLst>
            </p:cNvPr>
            <p:cNvSpPr>
              <a:spLocks noChangeArrowheads="1"/>
            </p:cNvSpPr>
            <p:nvPr/>
          </p:nvSpPr>
          <p:spPr bwMode="auto">
            <a:xfrm>
              <a:off x="7045233" y="3485894"/>
              <a:ext cx="549830" cy="4673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281" tIns="45641" rIns="91281" bIns="45641">
              <a:spAutoFit/>
            </a:bodyPr>
            <a:lstStyle>
              <a:lvl1pPr>
                <a:defRPr kumimoji="1" sz="2400">
                  <a:solidFill>
                    <a:schemeClr val="tx1"/>
                  </a:solidFill>
                  <a:latin typeface="Arial" panose="020B0604020202020204" pitchFamily="34" charset="0"/>
                  <a:ea typeface="宋体" panose="02010600030101010101" pitchFamily="2" charset="-122"/>
                </a:defRPr>
              </a:lvl1pPr>
              <a:lvl2pPr marL="742950" indent="-285750">
                <a:defRPr kumimoji="1" sz="2400">
                  <a:solidFill>
                    <a:schemeClr val="tx1"/>
                  </a:solidFill>
                  <a:latin typeface="Arial" panose="020B0604020202020204" pitchFamily="34" charset="0"/>
                  <a:ea typeface="宋体" panose="02010600030101010101" pitchFamily="2" charset="-122"/>
                </a:defRPr>
              </a:lvl2pPr>
              <a:lvl3pPr marL="1143000" indent="-228600">
                <a:defRPr kumimoji="1" sz="2400">
                  <a:solidFill>
                    <a:schemeClr val="tx1"/>
                  </a:solidFill>
                  <a:latin typeface="Arial" panose="020B0604020202020204" pitchFamily="34" charset="0"/>
                  <a:ea typeface="宋体" panose="02010600030101010101" pitchFamily="2" charset="-122"/>
                </a:defRPr>
              </a:lvl3pPr>
              <a:lvl4pPr marL="1600200" indent="-228600">
                <a:defRPr kumimoji="1" sz="2400">
                  <a:solidFill>
                    <a:schemeClr val="tx1"/>
                  </a:solidFill>
                  <a:latin typeface="Arial" panose="020B0604020202020204" pitchFamily="34" charset="0"/>
                  <a:ea typeface="宋体" panose="02010600030101010101" pitchFamily="2" charset="-122"/>
                </a:defRPr>
              </a:lvl4pPr>
              <a:lvl5pPr marL="2057400" indent="-228600">
                <a:defRPr kumimoji="1" sz="2400">
                  <a:solidFill>
                    <a:schemeClr val="tx1"/>
                  </a:solidFill>
                  <a:latin typeface="Arial" panose="020B0604020202020204" pitchFamily="34" charset="0"/>
                  <a:ea typeface="宋体" panose="02010600030101010101" pitchFamily="2" charset="-122"/>
                </a:defRPr>
              </a:lvl5pPr>
              <a:lvl6pPr marL="2514600" indent="-228600" fontAlgn="base">
                <a:spcBef>
                  <a:spcPct val="0"/>
                </a:spcBef>
                <a:spcAft>
                  <a:spcPct val="0"/>
                </a:spcAft>
                <a:buFont typeface="Arial" panose="020B0604020202020204" pitchFamily="34" charset="0"/>
                <a:defRPr kumimoji="1" sz="2400">
                  <a:solidFill>
                    <a:schemeClr val="tx1"/>
                  </a:solidFill>
                  <a:latin typeface="Arial" panose="020B0604020202020204" pitchFamily="34" charset="0"/>
                  <a:ea typeface="宋体" panose="02010600030101010101" pitchFamily="2" charset="-122"/>
                </a:defRPr>
              </a:lvl6pPr>
              <a:lvl7pPr marL="2971800" indent="-228600" fontAlgn="base">
                <a:spcBef>
                  <a:spcPct val="0"/>
                </a:spcBef>
                <a:spcAft>
                  <a:spcPct val="0"/>
                </a:spcAft>
                <a:buFont typeface="Arial" panose="020B0604020202020204" pitchFamily="34" charset="0"/>
                <a:defRPr kumimoji="1" sz="2400">
                  <a:solidFill>
                    <a:schemeClr val="tx1"/>
                  </a:solidFill>
                  <a:latin typeface="Arial" panose="020B0604020202020204" pitchFamily="34" charset="0"/>
                  <a:ea typeface="宋体" panose="02010600030101010101" pitchFamily="2" charset="-122"/>
                </a:defRPr>
              </a:lvl7pPr>
              <a:lvl8pPr marL="3429000" indent="-228600" fontAlgn="base">
                <a:spcBef>
                  <a:spcPct val="0"/>
                </a:spcBef>
                <a:spcAft>
                  <a:spcPct val="0"/>
                </a:spcAft>
                <a:buFont typeface="Arial" panose="020B0604020202020204" pitchFamily="34" charset="0"/>
                <a:defRPr kumimoji="1" sz="2400">
                  <a:solidFill>
                    <a:schemeClr val="tx1"/>
                  </a:solidFill>
                  <a:latin typeface="Arial" panose="020B0604020202020204" pitchFamily="34" charset="0"/>
                  <a:ea typeface="宋体" panose="02010600030101010101" pitchFamily="2" charset="-122"/>
                </a:defRPr>
              </a:lvl8pPr>
              <a:lvl9pPr marL="3886200" indent="-228600" fontAlgn="base">
                <a:spcBef>
                  <a:spcPct val="0"/>
                </a:spcBef>
                <a:spcAft>
                  <a:spcPct val="0"/>
                </a:spcAft>
                <a:buFont typeface="Arial" panose="020B0604020202020204" pitchFamily="34" charset="0"/>
                <a:defRPr kumimoji="1" sz="2400">
                  <a:solidFill>
                    <a:schemeClr val="tx1"/>
                  </a:solidFill>
                  <a:latin typeface="Arial" panose="020B0604020202020204" pitchFamily="34" charset="0"/>
                  <a:ea typeface="宋体" panose="02010600030101010101" pitchFamily="2" charset="-122"/>
                </a:defRPr>
              </a:lvl9pPr>
            </a:lstStyle>
            <a:p>
              <a:pPr algn="ctr"/>
              <a:r>
                <a:rPr lang="en-US" altLang="zh-CN" sz="2438" dirty="0">
                  <a:solidFill>
                    <a:schemeClr val="bg1"/>
                  </a:solidFill>
                  <a:latin typeface="+mn-lt"/>
                  <a:ea typeface="+mn-ea"/>
                  <a:cs typeface="+mn-ea"/>
                  <a:sym typeface="+mn-lt"/>
                </a:rPr>
                <a:t>02</a:t>
              </a:r>
              <a:endParaRPr lang="zh-CN" altLang="en-US" sz="2438" dirty="0">
                <a:solidFill>
                  <a:schemeClr val="bg1"/>
                </a:solidFill>
                <a:latin typeface="+mn-lt"/>
                <a:ea typeface="+mn-ea"/>
                <a:cs typeface="+mn-ea"/>
                <a:sym typeface="+mn-lt"/>
              </a:endParaRPr>
            </a:p>
          </p:txBody>
        </p:sp>
        <p:sp>
          <p:nvSpPr>
            <p:cNvPr id="32" name="文本框 40">
              <a:extLst>
                <a:ext uri="{FF2B5EF4-FFF2-40B4-BE49-F238E27FC236}">
                  <a16:creationId xmlns="" xmlns:a16="http://schemas.microsoft.com/office/drawing/2014/main" id="{8423DE29-7AA4-4832-A07D-1E0692D570B9}"/>
                </a:ext>
              </a:extLst>
            </p:cNvPr>
            <p:cNvSpPr>
              <a:spLocks noChangeArrowheads="1"/>
            </p:cNvSpPr>
            <p:nvPr/>
          </p:nvSpPr>
          <p:spPr bwMode="auto">
            <a:xfrm>
              <a:off x="4775202" y="3302574"/>
              <a:ext cx="1962783" cy="1212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281" tIns="45641" rIns="91281" bIns="45641">
              <a:spAutoFit/>
            </a:bodyPr>
            <a:lstStyle>
              <a:lvl1pPr>
                <a:defRPr kumimoji="1" sz="2400">
                  <a:solidFill>
                    <a:schemeClr val="tx1"/>
                  </a:solidFill>
                  <a:latin typeface="Arial" panose="020B0604020202020204" pitchFamily="34" charset="0"/>
                  <a:ea typeface="宋体" panose="02010600030101010101" pitchFamily="2" charset="-122"/>
                </a:defRPr>
              </a:lvl1pPr>
              <a:lvl2pPr marL="742950" indent="-285750">
                <a:defRPr kumimoji="1" sz="2400">
                  <a:solidFill>
                    <a:schemeClr val="tx1"/>
                  </a:solidFill>
                  <a:latin typeface="Arial" panose="020B0604020202020204" pitchFamily="34" charset="0"/>
                  <a:ea typeface="宋体" panose="02010600030101010101" pitchFamily="2" charset="-122"/>
                </a:defRPr>
              </a:lvl2pPr>
              <a:lvl3pPr marL="1143000" indent="-228600">
                <a:defRPr kumimoji="1" sz="2400">
                  <a:solidFill>
                    <a:schemeClr val="tx1"/>
                  </a:solidFill>
                  <a:latin typeface="Arial" panose="020B0604020202020204" pitchFamily="34" charset="0"/>
                  <a:ea typeface="宋体" panose="02010600030101010101" pitchFamily="2" charset="-122"/>
                </a:defRPr>
              </a:lvl3pPr>
              <a:lvl4pPr marL="1600200" indent="-228600">
                <a:defRPr kumimoji="1" sz="2400">
                  <a:solidFill>
                    <a:schemeClr val="tx1"/>
                  </a:solidFill>
                  <a:latin typeface="Arial" panose="020B0604020202020204" pitchFamily="34" charset="0"/>
                  <a:ea typeface="宋体" panose="02010600030101010101" pitchFamily="2" charset="-122"/>
                </a:defRPr>
              </a:lvl4pPr>
              <a:lvl5pPr marL="2057400" indent="-228600">
                <a:defRPr kumimoji="1" sz="2400">
                  <a:solidFill>
                    <a:schemeClr val="tx1"/>
                  </a:solidFill>
                  <a:latin typeface="Arial" panose="020B0604020202020204" pitchFamily="34" charset="0"/>
                  <a:ea typeface="宋体" panose="02010600030101010101" pitchFamily="2" charset="-122"/>
                </a:defRPr>
              </a:lvl5pPr>
              <a:lvl6pPr marL="2514600" indent="-228600" fontAlgn="base">
                <a:spcBef>
                  <a:spcPct val="0"/>
                </a:spcBef>
                <a:spcAft>
                  <a:spcPct val="0"/>
                </a:spcAft>
                <a:buFont typeface="Arial" panose="020B0604020202020204" pitchFamily="34" charset="0"/>
                <a:defRPr kumimoji="1" sz="2400">
                  <a:solidFill>
                    <a:schemeClr val="tx1"/>
                  </a:solidFill>
                  <a:latin typeface="Arial" panose="020B0604020202020204" pitchFamily="34" charset="0"/>
                  <a:ea typeface="宋体" panose="02010600030101010101" pitchFamily="2" charset="-122"/>
                </a:defRPr>
              </a:lvl6pPr>
              <a:lvl7pPr marL="2971800" indent="-228600" fontAlgn="base">
                <a:spcBef>
                  <a:spcPct val="0"/>
                </a:spcBef>
                <a:spcAft>
                  <a:spcPct val="0"/>
                </a:spcAft>
                <a:buFont typeface="Arial" panose="020B0604020202020204" pitchFamily="34" charset="0"/>
                <a:defRPr kumimoji="1" sz="2400">
                  <a:solidFill>
                    <a:schemeClr val="tx1"/>
                  </a:solidFill>
                  <a:latin typeface="Arial" panose="020B0604020202020204" pitchFamily="34" charset="0"/>
                  <a:ea typeface="宋体" panose="02010600030101010101" pitchFamily="2" charset="-122"/>
                </a:defRPr>
              </a:lvl7pPr>
              <a:lvl8pPr marL="3429000" indent="-228600" fontAlgn="base">
                <a:spcBef>
                  <a:spcPct val="0"/>
                </a:spcBef>
                <a:spcAft>
                  <a:spcPct val="0"/>
                </a:spcAft>
                <a:buFont typeface="Arial" panose="020B0604020202020204" pitchFamily="34" charset="0"/>
                <a:defRPr kumimoji="1" sz="2400">
                  <a:solidFill>
                    <a:schemeClr val="tx1"/>
                  </a:solidFill>
                  <a:latin typeface="Arial" panose="020B0604020202020204" pitchFamily="34" charset="0"/>
                  <a:ea typeface="宋体" panose="02010600030101010101" pitchFamily="2" charset="-122"/>
                </a:defRPr>
              </a:lvl8pPr>
              <a:lvl9pPr marL="3886200" indent="-228600" fontAlgn="base">
                <a:spcBef>
                  <a:spcPct val="0"/>
                </a:spcBef>
                <a:spcAft>
                  <a:spcPct val="0"/>
                </a:spcAft>
                <a:buFont typeface="Arial" panose="020B0604020202020204" pitchFamily="34" charset="0"/>
                <a:defRPr kumimoji="1" sz="2400">
                  <a:solidFill>
                    <a:schemeClr val="tx1"/>
                  </a:solidFill>
                  <a:latin typeface="Arial" panose="020B0604020202020204" pitchFamily="34" charset="0"/>
                  <a:ea typeface="宋体" panose="02010600030101010101" pitchFamily="2" charset="-122"/>
                </a:defRPr>
              </a:lvl9pPr>
            </a:lstStyle>
            <a:p>
              <a:pPr>
                <a:lnSpc>
                  <a:spcPct val="130000"/>
                </a:lnSpc>
              </a:pPr>
              <a:r>
                <a:rPr lang="zh-CN" altLang="en-US" sz="1400" dirty="0">
                  <a:solidFill>
                    <a:schemeClr val="tx1">
                      <a:lumMod val="85000"/>
                      <a:lumOff val="15000"/>
                    </a:schemeClr>
                  </a:solidFill>
                  <a:latin typeface="+mn-lt"/>
                  <a:ea typeface="+mn-ea"/>
                  <a:cs typeface="+mn-ea"/>
                  <a:sym typeface="+mn-lt"/>
                </a:rPr>
                <a:t>此处添加详细文本描述，建议与标题相关并符合整体语言风格，语言描述尽量</a:t>
              </a:r>
              <a:r>
                <a:rPr lang="en-US" altLang="zh-CN" sz="1400" dirty="0">
                  <a:solidFill>
                    <a:schemeClr val="tx1">
                      <a:lumMod val="85000"/>
                      <a:lumOff val="15000"/>
                    </a:schemeClr>
                  </a:solidFill>
                  <a:latin typeface="+mn-lt"/>
                  <a:ea typeface="+mn-ea"/>
                  <a:cs typeface="+mn-ea"/>
                  <a:sym typeface="+mn-lt"/>
                </a:rPr>
                <a:t>……</a:t>
              </a:r>
            </a:p>
          </p:txBody>
        </p:sp>
      </p:grpSp>
      <p:grpSp>
        <p:nvGrpSpPr>
          <p:cNvPr id="33" name="组合 32">
            <a:extLst>
              <a:ext uri="{FF2B5EF4-FFF2-40B4-BE49-F238E27FC236}">
                <a16:creationId xmlns="" xmlns:a16="http://schemas.microsoft.com/office/drawing/2014/main" id="{4D99AA13-134A-42CA-9FBD-C7049A57E1EF}"/>
              </a:ext>
            </a:extLst>
          </p:cNvPr>
          <p:cNvGrpSpPr/>
          <p:nvPr/>
        </p:nvGrpSpPr>
        <p:grpSpPr>
          <a:xfrm>
            <a:off x="8288657" y="2749471"/>
            <a:ext cx="2946399" cy="2636016"/>
            <a:chOff x="8308977" y="2464991"/>
            <a:chExt cx="2946399" cy="2636016"/>
          </a:xfrm>
        </p:grpSpPr>
        <p:sp>
          <p:nvSpPr>
            <p:cNvPr id="34" name="任意多边形 35">
              <a:extLst>
                <a:ext uri="{FF2B5EF4-FFF2-40B4-BE49-F238E27FC236}">
                  <a16:creationId xmlns="" xmlns:a16="http://schemas.microsoft.com/office/drawing/2014/main" id="{DC16F510-D9E4-44DE-88B5-47CB55EEFBA0}"/>
                </a:ext>
              </a:extLst>
            </p:cNvPr>
            <p:cNvSpPr>
              <a:spLocks noChangeAspect="1" noChangeArrowheads="1"/>
            </p:cNvSpPr>
            <p:nvPr/>
          </p:nvSpPr>
          <p:spPr bwMode="auto">
            <a:xfrm rot="10800000">
              <a:off x="8805864" y="2464991"/>
              <a:ext cx="2449512" cy="2636016"/>
            </a:xfrm>
            <a:custGeom>
              <a:avLst/>
              <a:gdLst>
                <a:gd name="T0" fmla="*/ 2316846 w 2836097"/>
                <a:gd name="T1" fmla="*/ 2647950 h 3067706"/>
                <a:gd name="T2" fmla="*/ 756632 w 2836097"/>
                <a:gd name="T3" fmla="*/ 2647950 h 3067706"/>
                <a:gd name="T4" fmla="*/ 0 w 2836097"/>
                <a:gd name="T5" fmla="*/ 1323975 h 3067706"/>
                <a:gd name="T6" fmla="*/ 756632 w 2836097"/>
                <a:gd name="T7" fmla="*/ 0 h 3067706"/>
                <a:gd name="T8" fmla="*/ 2316846 w 2836097"/>
                <a:gd name="T9" fmla="*/ 0 h 3067706"/>
                <a:gd name="T10" fmla="*/ 2449512 w 2836097"/>
                <a:gd name="T11" fmla="*/ 232142 h 3067706"/>
                <a:gd name="T12" fmla="*/ 1272549 w 2836097"/>
                <a:gd name="T13" fmla="*/ 232142 h 3067706"/>
                <a:gd name="T14" fmla="*/ 645485 w 2836097"/>
                <a:gd name="T15" fmla="*/ 1329395 h 3067706"/>
                <a:gd name="T16" fmla="*/ 1272549 w 2836097"/>
                <a:gd name="T17" fmla="*/ 2426647 h 3067706"/>
                <a:gd name="T18" fmla="*/ 2443318 w 2836097"/>
                <a:gd name="T19" fmla="*/ 2426647 h 306770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2836097"/>
                <a:gd name="T31" fmla="*/ 0 h 3067706"/>
                <a:gd name="T32" fmla="*/ 2836097 w 2836097"/>
                <a:gd name="T33" fmla="*/ 3067706 h 306770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2836097" h="3067706">
                  <a:moveTo>
                    <a:pt x="2682494" y="3067706"/>
                  </a:moveTo>
                  <a:lnTo>
                    <a:pt x="876045" y="3067706"/>
                  </a:lnTo>
                  <a:lnTo>
                    <a:pt x="0" y="1533853"/>
                  </a:lnTo>
                  <a:lnTo>
                    <a:pt x="876045" y="0"/>
                  </a:lnTo>
                  <a:lnTo>
                    <a:pt x="2682494" y="0"/>
                  </a:lnTo>
                  <a:lnTo>
                    <a:pt x="2836097" y="268941"/>
                  </a:lnTo>
                  <a:lnTo>
                    <a:pt x="1473384" y="268941"/>
                  </a:lnTo>
                  <a:lnTo>
                    <a:pt x="747356" y="1540132"/>
                  </a:lnTo>
                  <a:lnTo>
                    <a:pt x="1473384" y="2811322"/>
                  </a:lnTo>
                  <a:lnTo>
                    <a:pt x="2828925" y="2811322"/>
                  </a:lnTo>
                  <a:lnTo>
                    <a:pt x="2682494" y="3067706"/>
                  </a:lnTo>
                  <a:close/>
                </a:path>
              </a:pathLst>
            </a:custGeom>
            <a:solidFill>
              <a:srgbClr val="E82B11"/>
            </a:solidFill>
            <a:ln w="38100">
              <a:noFill/>
            </a:ln>
            <a:effectLst>
              <a:outerShdw blurRad="63500" algn="ctr" rotWithShape="0">
                <a:prstClr val="black">
                  <a:alpha val="40000"/>
                </a:prstClr>
              </a:outerShdw>
            </a:effectLst>
          </p:spPr>
          <p:txBody>
            <a:bodyPr/>
            <a:lstStyle/>
            <a:p>
              <a:endParaRPr lang="zh-CN" altLang="en-US" sz="2400">
                <a:cs typeface="+mn-ea"/>
                <a:sym typeface="+mn-lt"/>
              </a:endParaRPr>
            </a:p>
          </p:txBody>
        </p:sp>
        <p:sp>
          <p:nvSpPr>
            <p:cNvPr id="35" name="文本框 38">
              <a:extLst>
                <a:ext uri="{FF2B5EF4-FFF2-40B4-BE49-F238E27FC236}">
                  <a16:creationId xmlns="" xmlns:a16="http://schemas.microsoft.com/office/drawing/2014/main" id="{D6BC517A-A9DA-468E-BA1E-9560784538B8}"/>
                </a:ext>
              </a:extLst>
            </p:cNvPr>
            <p:cNvSpPr>
              <a:spLocks noChangeArrowheads="1"/>
            </p:cNvSpPr>
            <p:nvPr/>
          </p:nvSpPr>
          <p:spPr bwMode="auto">
            <a:xfrm>
              <a:off x="10579008" y="3501698"/>
              <a:ext cx="549831" cy="4673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281" tIns="45641" rIns="91281" bIns="45641">
              <a:spAutoFit/>
            </a:bodyPr>
            <a:lstStyle>
              <a:lvl1pPr>
                <a:defRPr kumimoji="1" sz="2400">
                  <a:solidFill>
                    <a:schemeClr val="tx1"/>
                  </a:solidFill>
                  <a:latin typeface="Arial" panose="020B0604020202020204" pitchFamily="34" charset="0"/>
                  <a:ea typeface="宋体" panose="02010600030101010101" pitchFamily="2" charset="-122"/>
                </a:defRPr>
              </a:lvl1pPr>
              <a:lvl2pPr marL="742950" indent="-285750">
                <a:defRPr kumimoji="1" sz="2400">
                  <a:solidFill>
                    <a:schemeClr val="tx1"/>
                  </a:solidFill>
                  <a:latin typeface="Arial" panose="020B0604020202020204" pitchFamily="34" charset="0"/>
                  <a:ea typeface="宋体" panose="02010600030101010101" pitchFamily="2" charset="-122"/>
                </a:defRPr>
              </a:lvl2pPr>
              <a:lvl3pPr marL="1143000" indent="-228600">
                <a:defRPr kumimoji="1" sz="2400">
                  <a:solidFill>
                    <a:schemeClr val="tx1"/>
                  </a:solidFill>
                  <a:latin typeface="Arial" panose="020B0604020202020204" pitchFamily="34" charset="0"/>
                  <a:ea typeface="宋体" panose="02010600030101010101" pitchFamily="2" charset="-122"/>
                </a:defRPr>
              </a:lvl3pPr>
              <a:lvl4pPr marL="1600200" indent="-228600">
                <a:defRPr kumimoji="1" sz="2400">
                  <a:solidFill>
                    <a:schemeClr val="tx1"/>
                  </a:solidFill>
                  <a:latin typeface="Arial" panose="020B0604020202020204" pitchFamily="34" charset="0"/>
                  <a:ea typeface="宋体" panose="02010600030101010101" pitchFamily="2" charset="-122"/>
                </a:defRPr>
              </a:lvl4pPr>
              <a:lvl5pPr marL="2057400" indent="-228600">
                <a:defRPr kumimoji="1" sz="2400">
                  <a:solidFill>
                    <a:schemeClr val="tx1"/>
                  </a:solidFill>
                  <a:latin typeface="Arial" panose="020B0604020202020204" pitchFamily="34" charset="0"/>
                  <a:ea typeface="宋体" panose="02010600030101010101" pitchFamily="2" charset="-122"/>
                </a:defRPr>
              </a:lvl5pPr>
              <a:lvl6pPr marL="2514600" indent="-228600" fontAlgn="base">
                <a:spcBef>
                  <a:spcPct val="0"/>
                </a:spcBef>
                <a:spcAft>
                  <a:spcPct val="0"/>
                </a:spcAft>
                <a:buFont typeface="Arial" panose="020B0604020202020204" pitchFamily="34" charset="0"/>
                <a:defRPr kumimoji="1" sz="2400">
                  <a:solidFill>
                    <a:schemeClr val="tx1"/>
                  </a:solidFill>
                  <a:latin typeface="Arial" panose="020B0604020202020204" pitchFamily="34" charset="0"/>
                  <a:ea typeface="宋体" panose="02010600030101010101" pitchFamily="2" charset="-122"/>
                </a:defRPr>
              </a:lvl6pPr>
              <a:lvl7pPr marL="2971800" indent="-228600" fontAlgn="base">
                <a:spcBef>
                  <a:spcPct val="0"/>
                </a:spcBef>
                <a:spcAft>
                  <a:spcPct val="0"/>
                </a:spcAft>
                <a:buFont typeface="Arial" panose="020B0604020202020204" pitchFamily="34" charset="0"/>
                <a:defRPr kumimoji="1" sz="2400">
                  <a:solidFill>
                    <a:schemeClr val="tx1"/>
                  </a:solidFill>
                  <a:latin typeface="Arial" panose="020B0604020202020204" pitchFamily="34" charset="0"/>
                  <a:ea typeface="宋体" panose="02010600030101010101" pitchFamily="2" charset="-122"/>
                </a:defRPr>
              </a:lvl7pPr>
              <a:lvl8pPr marL="3429000" indent="-228600" fontAlgn="base">
                <a:spcBef>
                  <a:spcPct val="0"/>
                </a:spcBef>
                <a:spcAft>
                  <a:spcPct val="0"/>
                </a:spcAft>
                <a:buFont typeface="Arial" panose="020B0604020202020204" pitchFamily="34" charset="0"/>
                <a:defRPr kumimoji="1" sz="2400">
                  <a:solidFill>
                    <a:schemeClr val="tx1"/>
                  </a:solidFill>
                  <a:latin typeface="Arial" panose="020B0604020202020204" pitchFamily="34" charset="0"/>
                  <a:ea typeface="宋体" panose="02010600030101010101" pitchFamily="2" charset="-122"/>
                </a:defRPr>
              </a:lvl8pPr>
              <a:lvl9pPr marL="3886200" indent="-228600" fontAlgn="base">
                <a:spcBef>
                  <a:spcPct val="0"/>
                </a:spcBef>
                <a:spcAft>
                  <a:spcPct val="0"/>
                </a:spcAft>
                <a:buFont typeface="Arial" panose="020B0604020202020204" pitchFamily="34" charset="0"/>
                <a:defRPr kumimoji="1" sz="2400">
                  <a:solidFill>
                    <a:schemeClr val="tx1"/>
                  </a:solidFill>
                  <a:latin typeface="Arial" panose="020B0604020202020204" pitchFamily="34" charset="0"/>
                  <a:ea typeface="宋体" panose="02010600030101010101" pitchFamily="2" charset="-122"/>
                </a:defRPr>
              </a:lvl9pPr>
            </a:lstStyle>
            <a:p>
              <a:pPr algn="ctr"/>
              <a:r>
                <a:rPr lang="en-US" altLang="zh-CN" sz="2438">
                  <a:solidFill>
                    <a:schemeClr val="bg1"/>
                  </a:solidFill>
                  <a:latin typeface="+mn-lt"/>
                  <a:ea typeface="+mn-ea"/>
                  <a:cs typeface="+mn-ea"/>
                  <a:sym typeface="+mn-lt"/>
                </a:rPr>
                <a:t>03</a:t>
              </a:r>
              <a:endParaRPr lang="zh-CN" altLang="en-US" sz="2438">
                <a:solidFill>
                  <a:schemeClr val="bg1"/>
                </a:solidFill>
                <a:latin typeface="+mn-lt"/>
                <a:ea typeface="+mn-ea"/>
                <a:cs typeface="+mn-ea"/>
                <a:sym typeface="+mn-lt"/>
              </a:endParaRPr>
            </a:p>
          </p:txBody>
        </p:sp>
        <p:sp>
          <p:nvSpPr>
            <p:cNvPr id="36" name="文本框 41">
              <a:extLst>
                <a:ext uri="{FF2B5EF4-FFF2-40B4-BE49-F238E27FC236}">
                  <a16:creationId xmlns="" xmlns:a16="http://schemas.microsoft.com/office/drawing/2014/main" id="{8B452710-E698-411E-B2E7-D2EF97D4FAC0}"/>
                </a:ext>
              </a:extLst>
            </p:cNvPr>
            <p:cNvSpPr>
              <a:spLocks noChangeArrowheads="1"/>
            </p:cNvSpPr>
            <p:nvPr/>
          </p:nvSpPr>
          <p:spPr bwMode="auto">
            <a:xfrm>
              <a:off x="8308977" y="3315217"/>
              <a:ext cx="1962783" cy="1212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281" tIns="45641" rIns="91281" bIns="45641">
              <a:spAutoFit/>
            </a:bodyPr>
            <a:lstStyle>
              <a:lvl1pPr>
                <a:defRPr kumimoji="1" sz="2400">
                  <a:solidFill>
                    <a:schemeClr val="tx1"/>
                  </a:solidFill>
                  <a:latin typeface="Arial" panose="020B0604020202020204" pitchFamily="34" charset="0"/>
                  <a:ea typeface="宋体" panose="02010600030101010101" pitchFamily="2" charset="-122"/>
                </a:defRPr>
              </a:lvl1pPr>
              <a:lvl2pPr marL="742950" indent="-285750">
                <a:defRPr kumimoji="1" sz="2400">
                  <a:solidFill>
                    <a:schemeClr val="tx1"/>
                  </a:solidFill>
                  <a:latin typeface="Arial" panose="020B0604020202020204" pitchFamily="34" charset="0"/>
                  <a:ea typeface="宋体" panose="02010600030101010101" pitchFamily="2" charset="-122"/>
                </a:defRPr>
              </a:lvl2pPr>
              <a:lvl3pPr marL="1143000" indent="-228600">
                <a:defRPr kumimoji="1" sz="2400">
                  <a:solidFill>
                    <a:schemeClr val="tx1"/>
                  </a:solidFill>
                  <a:latin typeface="Arial" panose="020B0604020202020204" pitchFamily="34" charset="0"/>
                  <a:ea typeface="宋体" panose="02010600030101010101" pitchFamily="2" charset="-122"/>
                </a:defRPr>
              </a:lvl3pPr>
              <a:lvl4pPr marL="1600200" indent="-228600">
                <a:defRPr kumimoji="1" sz="2400">
                  <a:solidFill>
                    <a:schemeClr val="tx1"/>
                  </a:solidFill>
                  <a:latin typeface="Arial" panose="020B0604020202020204" pitchFamily="34" charset="0"/>
                  <a:ea typeface="宋体" panose="02010600030101010101" pitchFamily="2" charset="-122"/>
                </a:defRPr>
              </a:lvl4pPr>
              <a:lvl5pPr marL="2057400" indent="-228600">
                <a:defRPr kumimoji="1" sz="2400">
                  <a:solidFill>
                    <a:schemeClr val="tx1"/>
                  </a:solidFill>
                  <a:latin typeface="Arial" panose="020B0604020202020204" pitchFamily="34" charset="0"/>
                  <a:ea typeface="宋体" panose="02010600030101010101" pitchFamily="2" charset="-122"/>
                </a:defRPr>
              </a:lvl5pPr>
              <a:lvl6pPr marL="2514600" indent="-228600" fontAlgn="base">
                <a:spcBef>
                  <a:spcPct val="0"/>
                </a:spcBef>
                <a:spcAft>
                  <a:spcPct val="0"/>
                </a:spcAft>
                <a:buFont typeface="Arial" panose="020B0604020202020204" pitchFamily="34" charset="0"/>
                <a:defRPr kumimoji="1" sz="2400">
                  <a:solidFill>
                    <a:schemeClr val="tx1"/>
                  </a:solidFill>
                  <a:latin typeface="Arial" panose="020B0604020202020204" pitchFamily="34" charset="0"/>
                  <a:ea typeface="宋体" panose="02010600030101010101" pitchFamily="2" charset="-122"/>
                </a:defRPr>
              </a:lvl6pPr>
              <a:lvl7pPr marL="2971800" indent="-228600" fontAlgn="base">
                <a:spcBef>
                  <a:spcPct val="0"/>
                </a:spcBef>
                <a:spcAft>
                  <a:spcPct val="0"/>
                </a:spcAft>
                <a:buFont typeface="Arial" panose="020B0604020202020204" pitchFamily="34" charset="0"/>
                <a:defRPr kumimoji="1" sz="2400">
                  <a:solidFill>
                    <a:schemeClr val="tx1"/>
                  </a:solidFill>
                  <a:latin typeface="Arial" panose="020B0604020202020204" pitchFamily="34" charset="0"/>
                  <a:ea typeface="宋体" panose="02010600030101010101" pitchFamily="2" charset="-122"/>
                </a:defRPr>
              </a:lvl7pPr>
              <a:lvl8pPr marL="3429000" indent="-228600" fontAlgn="base">
                <a:spcBef>
                  <a:spcPct val="0"/>
                </a:spcBef>
                <a:spcAft>
                  <a:spcPct val="0"/>
                </a:spcAft>
                <a:buFont typeface="Arial" panose="020B0604020202020204" pitchFamily="34" charset="0"/>
                <a:defRPr kumimoji="1" sz="2400">
                  <a:solidFill>
                    <a:schemeClr val="tx1"/>
                  </a:solidFill>
                  <a:latin typeface="Arial" panose="020B0604020202020204" pitchFamily="34" charset="0"/>
                  <a:ea typeface="宋体" panose="02010600030101010101" pitchFamily="2" charset="-122"/>
                </a:defRPr>
              </a:lvl8pPr>
              <a:lvl9pPr marL="3886200" indent="-228600" fontAlgn="base">
                <a:spcBef>
                  <a:spcPct val="0"/>
                </a:spcBef>
                <a:spcAft>
                  <a:spcPct val="0"/>
                </a:spcAft>
                <a:buFont typeface="Arial" panose="020B0604020202020204" pitchFamily="34" charset="0"/>
                <a:defRPr kumimoji="1" sz="2400">
                  <a:solidFill>
                    <a:schemeClr val="tx1"/>
                  </a:solidFill>
                  <a:latin typeface="Arial" panose="020B0604020202020204" pitchFamily="34" charset="0"/>
                  <a:ea typeface="宋体" panose="02010600030101010101" pitchFamily="2" charset="-122"/>
                </a:defRPr>
              </a:lvl9pPr>
            </a:lstStyle>
            <a:p>
              <a:pPr>
                <a:lnSpc>
                  <a:spcPct val="130000"/>
                </a:lnSpc>
              </a:pPr>
              <a:r>
                <a:rPr lang="zh-CN" altLang="en-US" sz="1400" dirty="0">
                  <a:solidFill>
                    <a:schemeClr val="tx1">
                      <a:lumMod val="85000"/>
                      <a:lumOff val="15000"/>
                    </a:schemeClr>
                  </a:solidFill>
                  <a:latin typeface="+mn-lt"/>
                  <a:ea typeface="+mn-ea"/>
                  <a:cs typeface="+mn-ea"/>
                  <a:sym typeface="+mn-lt"/>
                </a:rPr>
                <a:t>此处添加详细文本描述，建议与标题相关并符合整体语言风格，语言描述尽量</a:t>
              </a:r>
              <a:r>
                <a:rPr lang="en-US" altLang="zh-CN" sz="1400" dirty="0">
                  <a:solidFill>
                    <a:schemeClr val="tx1">
                      <a:lumMod val="85000"/>
                      <a:lumOff val="15000"/>
                    </a:schemeClr>
                  </a:solidFill>
                  <a:latin typeface="+mn-lt"/>
                  <a:ea typeface="+mn-ea"/>
                  <a:cs typeface="+mn-ea"/>
                  <a:sym typeface="+mn-lt"/>
                </a:rPr>
                <a:t>……</a:t>
              </a:r>
            </a:p>
          </p:txBody>
        </p:sp>
      </p:grpSp>
    </p:spTree>
    <p:extLst>
      <p:ext uri="{BB962C8B-B14F-4D97-AF65-F5344CB8AC3E}">
        <p14:creationId xmlns:p14="http://schemas.microsoft.com/office/powerpoint/2010/main" val="1749861901"/>
      </p:ext>
    </p:extLst>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6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8" decel="6000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par>
                                    <p:cTn id="13" presetID="2" presetClass="entr" presetSubtype="8" decel="6000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500" fill="hold"/>
                                            <p:tgtEl>
                                              <p:spTgt spid="5"/>
                                            </p:tgtEl>
                                            <p:attrNameLst>
                                              <p:attrName>ppt_x</p:attrName>
                                            </p:attrNameLst>
                                          </p:cBhvr>
                                          <p:tavLst>
                                            <p:tav tm="0">
                                              <p:val>
                                                <p:strVal val="0-#ppt_w/2"/>
                                              </p:val>
                                            </p:tav>
                                            <p:tav tm="100000">
                                              <p:val>
                                                <p:strVal val="#ppt_x"/>
                                              </p:val>
                                            </p:tav>
                                          </p:tavLst>
                                        </p:anim>
                                        <p:anim calcmode="lin" valueType="num">
                                          <p:cBhvr additive="base">
                                            <p:cTn id="16" dur="500" fill="hold"/>
                                            <p:tgtEl>
                                              <p:spTgt spid="5"/>
                                            </p:tgtEl>
                                            <p:attrNameLst>
                                              <p:attrName>ppt_y</p:attrName>
                                            </p:attrNameLst>
                                          </p:cBhvr>
                                          <p:tavLst>
                                            <p:tav tm="0">
                                              <p:val>
                                                <p:strVal val="#ppt_y"/>
                                              </p:val>
                                            </p:tav>
                                            <p:tav tm="100000">
                                              <p:val>
                                                <p:strVal val="#ppt_y"/>
                                              </p:val>
                                            </p:tav>
                                          </p:tavLst>
                                        </p:anim>
                                      </p:childTnLst>
                                    </p:cTn>
                                  </p:par>
                                </p:childTnLst>
                              </p:cTn>
                            </p:par>
                            <p:par>
                              <p:cTn id="17" fill="hold">
                                <p:stCondLst>
                                  <p:cond delay="500"/>
                                </p:stCondLst>
                                <p:childTnLst>
                                  <p:par>
                                    <p:cTn id="18" presetID="10" presetClass="entr" presetSubtype="0" fill="hold" grpId="0" nodeType="afterEffect">
                                      <p:stCondLst>
                                        <p:cond delay="0"/>
                                      </p:stCondLst>
                                      <p:iterate type="lt">
                                        <p:tmPct val="10000"/>
                                      </p:iterate>
                                      <p:childTnLst>
                                        <p:set>
                                          <p:cBhvr>
                                            <p:cTn id="19" dur="1" fill="hold">
                                              <p:stCondLst>
                                                <p:cond delay="0"/>
                                              </p:stCondLst>
                                            </p:cTn>
                                            <p:tgtEl>
                                              <p:spTgt spid="2"/>
                                            </p:tgtEl>
                                            <p:attrNameLst>
                                              <p:attrName>style.visibility</p:attrName>
                                            </p:attrNameLst>
                                          </p:cBhvr>
                                          <p:to>
                                            <p:strVal val="visible"/>
                                          </p:to>
                                        </p:set>
                                        <p:animEffect transition="in" filter="fade">
                                          <p:cBhvr>
                                            <p:cTn id="20" dur="500"/>
                                            <p:tgtEl>
                                              <p:spTgt spid="2"/>
                                            </p:tgtEl>
                                          </p:cBhvr>
                                        </p:animEffect>
                                      </p:childTnLst>
                                    </p:cTn>
                                  </p:par>
                                </p:childTnLst>
                              </p:cTn>
                            </p:par>
                            <p:par>
                              <p:cTn id="21" fill="hold">
                                <p:stCondLst>
                                  <p:cond delay="1500"/>
                                </p:stCondLst>
                                <p:childTnLst>
                                  <p:par>
                                    <p:cTn id="22" presetID="2" presetClass="entr" presetSubtype="2" fill="hold" nodeType="afterEffect" p14:presetBounceEnd="40000">
                                      <p:stCondLst>
                                        <p:cond delay="0"/>
                                      </p:stCondLst>
                                      <p:childTnLst>
                                        <p:set>
                                          <p:cBhvr>
                                            <p:cTn id="23" dur="1" fill="hold">
                                              <p:stCondLst>
                                                <p:cond delay="0"/>
                                              </p:stCondLst>
                                            </p:cTn>
                                            <p:tgtEl>
                                              <p:spTgt spid="25"/>
                                            </p:tgtEl>
                                            <p:attrNameLst>
                                              <p:attrName>style.visibility</p:attrName>
                                            </p:attrNameLst>
                                          </p:cBhvr>
                                          <p:to>
                                            <p:strVal val="visible"/>
                                          </p:to>
                                        </p:set>
                                        <p:anim calcmode="lin" valueType="num" p14:bounceEnd="40000">
                                          <p:cBhvr additive="base">
                                            <p:cTn id="24" dur="1000" fill="hold"/>
                                            <p:tgtEl>
                                              <p:spTgt spid="25"/>
                                            </p:tgtEl>
                                            <p:attrNameLst>
                                              <p:attrName>ppt_x</p:attrName>
                                            </p:attrNameLst>
                                          </p:cBhvr>
                                          <p:tavLst>
                                            <p:tav tm="0">
                                              <p:val>
                                                <p:strVal val="1+#ppt_w/2"/>
                                              </p:val>
                                            </p:tav>
                                            <p:tav tm="100000">
                                              <p:val>
                                                <p:strVal val="#ppt_x"/>
                                              </p:val>
                                            </p:tav>
                                          </p:tavLst>
                                        </p:anim>
                                        <p:anim calcmode="lin" valueType="num" p14:bounceEnd="40000">
                                          <p:cBhvr additive="base">
                                            <p:cTn id="25" dur="1000" fill="hold"/>
                                            <p:tgtEl>
                                              <p:spTgt spid="25"/>
                                            </p:tgtEl>
                                            <p:attrNameLst>
                                              <p:attrName>ppt_y</p:attrName>
                                            </p:attrNameLst>
                                          </p:cBhvr>
                                          <p:tavLst>
                                            <p:tav tm="0">
                                              <p:val>
                                                <p:strVal val="#ppt_y"/>
                                              </p:val>
                                            </p:tav>
                                            <p:tav tm="100000">
                                              <p:val>
                                                <p:strVal val="#ppt_y"/>
                                              </p:val>
                                            </p:tav>
                                          </p:tavLst>
                                        </p:anim>
                                      </p:childTnLst>
                                    </p:cTn>
                                  </p:par>
                                  <p:par>
                                    <p:cTn id="26" presetID="2" presetClass="entr" presetSubtype="2" fill="hold" nodeType="withEffect" p14:presetBounceEnd="40000">
                                      <p:stCondLst>
                                        <p:cond delay="250"/>
                                      </p:stCondLst>
                                      <p:childTnLst>
                                        <p:set>
                                          <p:cBhvr>
                                            <p:cTn id="27" dur="1" fill="hold">
                                              <p:stCondLst>
                                                <p:cond delay="0"/>
                                              </p:stCondLst>
                                            </p:cTn>
                                            <p:tgtEl>
                                              <p:spTgt spid="29"/>
                                            </p:tgtEl>
                                            <p:attrNameLst>
                                              <p:attrName>style.visibility</p:attrName>
                                            </p:attrNameLst>
                                          </p:cBhvr>
                                          <p:to>
                                            <p:strVal val="visible"/>
                                          </p:to>
                                        </p:set>
                                        <p:anim calcmode="lin" valueType="num" p14:bounceEnd="40000">
                                          <p:cBhvr additive="base">
                                            <p:cTn id="28" dur="1000" fill="hold"/>
                                            <p:tgtEl>
                                              <p:spTgt spid="29"/>
                                            </p:tgtEl>
                                            <p:attrNameLst>
                                              <p:attrName>ppt_x</p:attrName>
                                            </p:attrNameLst>
                                          </p:cBhvr>
                                          <p:tavLst>
                                            <p:tav tm="0">
                                              <p:val>
                                                <p:strVal val="1+#ppt_w/2"/>
                                              </p:val>
                                            </p:tav>
                                            <p:tav tm="100000">
                                              <p:val>
                                                <p:strVal val="#ppt_x"/>
                                              </p:val>
                                            </p:tav>
                                          </p:tavLst>
                                        </p:anim>
                                        <p:anim calcmode="lin" valueType="num" p14:bounceEnd="40000">
                                          <p:cBhvr additive="base">
                                            <p:cTn id="29" dur="1000" fill="hold"/>
                                            <p:tgtEl>
                                              <p:spTgt spid="29"/>
                                            </p:tgtEl>
                                            <p:attrNameLst>
                                              <p:attrName>ppt_y</p:attrName>
                                            </p:attrNameLst>
                                          </p:cBhvr>
                                          <p:tavLst>
                                            <p:tav tm="0">
                                              <p:val>
                                                <p:strVal val="#ppt_y"/>
                                              </p:val>
                                            </p:tav>
                                            <p:tav tm="100000">
                                              <p:val>
                                                <p:strVal val="#ppt_y"/>
                                              </p:val>
                                            </p:tav>
                                          </p:tavLst>
                                        </p:anim>
                                      </p:childTnLst>
                                    </p:cTn>
                                  </p:par>
                                  <p:par>
                                    <p:cTn id="30" presetID="2" presetClass="entr" presetSubtype="2" fill="hold" nodeType="withEffect" p14:presetBounceEnd="40000">
                                      <p:stCondLst>
                                        <p:cond delay="500"/>
                                      </p:stCondLst>
                                      <p:childTnLst>
                                        <p:set>
                                          <p:cBhvr>
                                            <p:cTn id="31" dur="1" fill="hold">
                                              <p:stCondLst>
                                                <p:cond delay="0"/>
                                              </p:stCondLst>
                                            </p:cTn>
                                            <p:tgtEl>
                                              <p:spTgt spid="33"/>
                                            </p:tgtEl>
                                            <p:attrNameLst>
                                              <p:attrName>style.visibility</p:attrName>
                                            </p:attrNameLst>
                                          </p:cBhvr>
                                          <p:to>
                                            <p:strVal val="visible"/>
                                          </p:to>
                                        </p:set>
                                        <p:anim calcmode="lin" valueType="num" p14:bounceEnd="40000">
                                          <p:cBhvr additive="base">
                                            <p:cTn id="32" dur="1000" fill="hold"/>
                                            <p:tgtEl>
                                              <p:spTgt spid="33"/>
                                            </p:tgtEl>
                                            <p:attrNameLst>
                                              <p:attrName>ppt_x</p:attrName>
                                            </p:attrNameLst>
                                          </p:cBhvr>
                                          <p:tavLst>
                                            <p:tav tm="0">
                                              <p:val>
                                                <p:strVal val="1+#ppt_w/2"/>
                                              </p:val>
                                            </p:tav>
                                            <p:tav tm="100000">
                                              <p:val>
                                                <p:strVal val="#ppt_x"/>
                                              </p:val>
                                            </p:tav>
                                          </p:tavLst>
                                        </p:anim>
                                        <p:anim calcmode="lin" valueType="num" p14:bounceEnd="40000">
                                          <p:cBhvr additive="base">
                                            <p:cTn id="33" dur="1000" fill="hold"/>
                                            <p:tgtEl>
                                              <p:spTgt spid="3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4" grpId="0" animBg="1"/>
          <p:bldP spid="5"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6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8" decel="6000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par>
                                    <p:cTn id="13" presetID="2" presetClass="entr" presetSubtype="8" decel="6000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500" fill="hold"/>
                                            <p:tgtEl>
                                              <p:spTgt spid="5"/>
                                            </p:tgtEl>
                                            <p:attrNameLst>
                                              <p:attrName>ppt_x</p:attrName>
                                            </p:attrNameLst>
                                          </p:cBhvr>
                                          <p:tavLst>
                                            <p:tav tm="0">
                                              <p:val>
                                                <p:strVal val="0-#ppt_w/2"/>
                                              </p:val>
                                            </p:tav>
                                            <p:tav tm="100000">
                                              <p:val>
                                                <p:strVal val="#ppt_x"/>
                                              </p:val>
                                            </p:tav>
                                          </p:tavLst>
                                        </p:anim>
                                        <p:anim calcmode="lin" valueType="num">
                                          <p:cBhvr additive="base">
                                            <p:cTn id="16" dur="500" fill="hold"/>
                                            <p:tgtEl>
                                              <p:spTgt spid="5"/>
                                            </p:tgtEl>
                                            <p:attrNameLst>
                                              <p:attrName>ppt_y</p:attrName>
                                            </p:attrNameLst>
                                          </p:cBhvr>
                                          <p:tavLst>
                                            <p:tav tm="0">
                                              <p:val>
                                                <p:strVal val="#ppt_y"/>
                                              </p:val>
                                            </p:tav>
                                            <p:tav tm="100000">
                                              <p:val>
                                                <p:strVal val="#ppt_y"/>
                                              </p:val>
                                            </p:tav>
                                          </p:tavLst>
                                        </p:anim>
                                      </p:childTnLst>
                                    </p:cTn>
                                  </p:par>
                                </p:childTnLst>
                              </p:cTn>
                            </p:par>
                            <p:par>
                              <p:cTn id="17" fill="hold">
                                <p:stCondLst>
                                  <p:cond delay="500"/>
                                </p:stCondLst>
                                <p:childTnLst>
                                  <p:par>
                                    <p:cTn id="18" presetID="10" presetClass="entr" presetSubtype="0" fill="hold" grpId="0" nodeType="afterEffect">
                                      <p:stCondLst>
                                        <p:cond delay="0"/>
                                      </p:stCondLst>
                                      <p:iterate type="lt">
                                        <p:tmPct val="10000"/>
                                      </p:iterate>
                                      <p:childTnLst>
                                        <p:set>
                                          <p:cBhvr>
                                            <p:cTn id="19" dur="1" fill="hold">
                                              <p:stCondLst>
                                                <p:cond delay="0"/>
                                              </p:stCondLst>
                                            </p:cTn>
                                            <p:tgtEl>
                                              <p:spTgt spid="2"/>
                                            </p:tgtEl>
                                            <p:attrNameLst>
                                              <p:attrName>style.visibility</p:attrName>
                                            </p:attrNameLst>
                                          </p:cBhvr>
                                          <p:to>
                                            <p:strVal val="visible"/>
                                          </p:to>
                                        </p:set>
                                        <p:animEffect transition="in" filter="fade">
                                          <p:cBhvr>
                                            <p:cTn id="20" dur="500"/>
                                            <p:tgtEl>
                                              <p:spTgt spid="2"/>
                                            </p:tgtEl>
                                          </p:cBhvr>
                                        </p:animEffect>
                                      </p:childTnLst>
                                    </p:cTn>
                                  </p:par>
                                </p:childTnLst>
                              </p:cTn>
                            </p:par>
                            <p:par>
                              <p:cTn id="21" fill="hold">
                                <p:stCondLst>
                                  <p:cond delay="1500"/>
                                </p:stCondLst>
                                <p:childTnLst>
                                  <p:par>
                                    <p:cTn id="22" presetID="2" presetClass="entr" presetSubtype="2" fill="hold" nodeType="afterEffect">
                                      <p:stCondLst>
                                        <p:cond delay="0"/>
                                      </p:stCondLst>
                                      <p:childTnLst>
                                        <p:set>
                                          <p:cBhvr>
                                            <p:cTn id="23" dur="1" fill="hold">
                                              <p:stCondLst>
                                                <p:cond delay="0"/>
                                              </p:stCondLst>
                                            </p:cTn>
                                            <p:tgtEl>
                                              <p:spTgt spid="25"/>
                                            </p:tgtEl>
                                            <p:attrNameLst>
                                              <p:attrName>style.visibility</p:attrName>
                                            </p:attrNameLst>
                                          </p:cBhvr>
                                          <p:to>
                                            <p:strVal val="visible"/>
                                          </p:to>
                                        </p:set>
                                        <p:anim calcmode="lin" valueType="num">
                                          <p:cBhvr additive="base">
                                            <p:cTn id="24" dur="1000" fill="hold"/>
                                            <p:tgtEl>
                                              <p:spTgt spid="25"/>
                                            </p:tgtEl>
                                            <p:attrNameLst>
                                              <p:attrName>ppt_x</p:attrName>
                                            </p:attrNameLst>
                                          </p:cBhvr>
                                          <p:tavLst>
                                            <p:tav tm="0">
                                              <p:val>
                                                <p:strVal val="1+#ppt_w/2"/>
                                              </p:val>
                                            </p:tav>
                                            <p:tav tm="100000">
                                              <p:val>
                                                <p:strVal val="#ppt_x"/>
                                              </p:val>
                                            </p:tav>
                                          </p:tavLst>
                                        </p:anim>
                                        <p:anim calcmode="lin" valueType="num">
                                          <p:cBhvr additive="base">
                                            <p:cTn id="25" dur="1000" fill="hold"/>
                                            <p:tgtEl>
                                              <p:spTgt spid="25"/>
                                            </p:tgtEl>
                                            <p:attrNameLst>
                                              <p:attrName>ppt_y</p:attrName>
                                            </p:attrNameLst>
                                          </p:cBhvr>
                                          <p:tavLst>
                                            <p:tav tm="0">
                                              <p:val>
                                                <p:strVal val="#ppt_y"/>
                                              </p:val>
                                            </p:tav>
                                            <p:tav tm="100000">
                                              <p:val>
                                                <p:strVal val="#ppt_y"/>
                                              </p:val>
                                            </p:tav>
                                          </p:tavLst>
                                        </p:anim>
                                      </p:childTnLst>
                                    </p:cTn>
                                  </p:par>
                                  <p:par>
                                    <p:cTn id="26" presetID="2" presetClass="entr" presetSubtype="2" fill="hold" nodeType="withEffect">
                                      <p:stCondLst>
                                        <p:cond delay="250"/>
                                      </p:stCondLst>
                                      <p:childTnLst>
                                        <p:set>
                                          <p:cBhvr>
                                            <p:cTn id="27" dur="1" fill="hold">
                                              <p:stCondLst>
                                                <p:cond delay="0"/>
                                              </p:stCondLst>
                                            </p:cTn>
                                            <p:tgtEl>
                                              <p:spTgt spid="29"/>
                                            </p:tgtEl>
                                            <p:attrNameLst>
                                              <p:attrName>style.visibility</p:attrName>
                                            </p:attrNameLst>
                                          </p:cBhvr>
                                          <p:to>
                                            <p:strVal val="visible"/>
                                          </p:to>
                                        </p:set>
                                        <p:anim calcmode="lin" valueType="num">
                                          <p:cBhvr additive="base">
                                            <p:cTn id="28" dur="1000" fill="hold"/>
                                            <p:tgtEl>
                                              <p:spTgt spid="29"/>
                                            </p:tgtEl>
                                            <p:attrNameLst>
                                              <p:attrName>ppt_x</p:attrName>
                                            </p:attrNameLst>
                                          </p:cBhvr>
                                          <p:tavLst>
                                            <p:tav tm="0">
                                              <p:val>
                                                <p:strVal val="1+#ppt_w/2"/>
                                              </p:val>
                                            </p:tav>
                                            <p:tav tm="100000">
                                              <p:val>
                                                <p:strVal val="#ppt_x"/>
                                              </p:val>
                                            </p:tav>
                                          </p:tavLst>
                                        </p:anim>
                                        <p:anim calcmode="lin" valueType="num">
                                          <p:cBhvr additive="base">
                                            <p:cTn id="29" dur="1000" fill="hold"/>
                                            <p:tgtEl>
                                              <p:spTgt spid="29"/>
                                            </p:tgtEl>
                                            <p:attrNameLst>
                                              <p:attrName>ppt_y</p:attrName>
                                            </p:attrNameLst>
                                          </p:cBhvr>
                                          <p:tavLst>
                                            <p:tav tm="0">
                                              <p:val>
                                                <p:strVal val="#ppt_y"/>
                                              </p:val>
                                            </p:tav>
                                            <p:tav tm="100000">
                                              <p:val>
                                                <p:strVal val="#ppt_y"/>
                                              </p:val>
                                            </p:tav>
                                          </p:tavLst>
                                        </p:anim>
                                      </p:childTnLst>
                                    </p:cTn>
                                  </p:par>
                                  <p:par>
                                    <p:cTn id="30" presetID="2" presetClass="entr" presetSubtype="2" fill="hold" nodeType="withEffect">
                                      <p:stCondLst>
                                        <p:cond delay="500"/>
                                      </p:stCondLst>
                                      <p:childTnLst>
                                        <p:set>
                                          <p:cBhvr>
                                            <p:cTn id="31" dur="1" fill="hold">
                                              <p:stCondLst>
                                                <p:cond delay="0"/>
                                              </p:stCondLst>
                                            </p:cTn>
                                            <p:tgtEl>
                                              <p:spTgt spid="33"/>
                                            </p:tgtEl>
                                            <p:attrNameLst>
                                              <p:attrName>style.visibility</p:attrName>
                                            </p:attrNameLst>
                                          </p:cBhvr>
                                          <p:to>
                                            <p:strVal val="visible"/>
                                          </p:to>
                                        </p:set>
                                        <p:anim calcmode="lin" valueType="num">
                                          <p:cBhvr additive="base">
                                            <p:cTn id="32" dur="1000" fill="hold"/>
                                            <p:tgtEl>
                                              <p:spTgt spid="33"/>
                                            </p:tgtEl>
                                            <p:attrNameLst>
                                              <p:attrName>ppt_x</p:attrName>
                                            </p:attrNameLst>
                                          </p:cBhvr>
                                          <p:tavLst>
                                            <p:tav tm="0">
                                              <p:val>
                                                <p:strVal val="1+#ppt_w/2"/>
                                              </p:val>
                                            </p:tav>
                                            <p:tav tm="100000">
                                              <p:val>
                                                <p:strVal val="#ppt_x"/>
                                              </p:val>
                                            </p:tav>
                                          </p:tavLst>
                                        </p:anim>
                                        <p:anim calcmode="lin" valueType="num">
                                          <p:cBhvr additive="base">
                                            <p:cTn id="33" dur="1000" fill="hold"/>
                                            <p:tgtEl>
                                              <p:spTgt spid="3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4" grpId="0" animBg="1"/>
          <p:bldP spid="5" grpId="0" animBg="1"/>
        </p:bldLst>
      </p:timing>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1"/>
          <p:cNvSpPr txBox="1">
            <a:spLocks noChangeArrowheads="1"/>
          </p:cNvSpPr>
          <p:nvPr/>
        </p:nvSpPr>
        <p:spPr bwMode="auto">
          <a:xfrm>
            <a:off x="982638" y="131071"/>
            <a:ext cx="4698722"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3200" b="1" dirty="0">
                <a:solidFill>
                  <a:srgbClr val="3F3F3F"/>
                </a:solidFill>
                <a:cs typeface="+mn-ea"/>
                <a:sym typeface="+mn-lt"/>
              </a:rPr>
              <a:t>二、上季度工作完成情况</a:t>
            </a:r>
          </a:p>
        </p:txBody>
      </p:sp>
      <p:sp>
        <p:nvSpPr>
          <p:cNvPr id="3" name="Freeform 16"/>
          <p:cNvSpPr/>
          <p:nvPr/>
        </p:nvSpPr>
        <p:spPr bwMode="auto">
          <a:xfrm>
            <a:off x="181405" y="200501"/>
            <a:ext cx="278478" cy="443337"/>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solidFill>
            <a:srgbClr val="E82B11"/>
          </a:solidFill>
          <a:ln w="38100">
            <a:noFill/>
          </a:ln>
          <a:effectLst>
            <a:outerShdw blurRad="63500" algn="ctr" rotWithShape="0">
              <a:prstClr val="black">
                <a:alpha val="40000"/>
              </a:prstClr>
            </a:outerShdw>
          </a:effectLst>
        </p:spPr>
        <p:txBody>
          <a:bodyPr/>
          <a:lstStyle/>
          <a:p>
            <a:endParaRPr lang="zh-CN" altLang="en-US" sz="2400">
              <a:cs typeface="+mn-ea"/>
              <a:sym typeface="+mn-lt"/>
            </a:endParaRPr>
          </a:p>
        </p:txBody>
      </p:sp>
      <p:sp>
        <p:nvSpPr>
          <p:cNvPr id="4" name="Freeform 17"/>
          <p:cNvSpPr/>
          <p:nvPr/>
        </p:nvSpPr>
        <p:spPr bwMode="auto">
          <a:xfrm>
            <a:off x="441561" y="200501"/>
            <a:ext cx="277256" cy="443337"/>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solidFill>
            <a:srgbClr val="E82B11"/>
          </a:solidFill>
          <a:ln w="38100">
            <a:noFill/>
          </a:ln>
          <a:effectLst>
            <a:outerShdw blurRad="63500" algn="ctr" rotWithShape="0">
              <a:prstClr val="black">
                <a:alpha val="40000"/>
              </a:prstClr>
            </a:outerShdw>
          </a:effectLst>
        </p:spPr>
        <p:txBody>
          <a:bodyPr/>
          <a:lstStyle/>
          <a:p>
            <a:endParaRPr lang="zh-CN" altLang="en-US" sz="2400">
              <a:cs typeface="+mn-ea"/>
              <a:sym typeface="+mn-lt"/>
            </a:endParaRPr>
          </a:p>
        </p:txBody>
      </p:sp>
      <p:sp>
        <p:nvSpPr>
          <p:cNvPr id="5" name="Freeform 18"/>
          <p:cNvSpPr/>
          <p:nvPr/>
        </p:nvSpPr>
        <p:spPr bwMode="auto">
          <a:xfrm>
            <a:off x="705382" y="200501"/>
            <a:ext cx="277256" cy="443337"/>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solidFill>
            <a:srgbClr val="E82B11"/>
          </a:solidFill>
          <a:ln w="38100">
            <a:noFill/>
          </a:ln>
          <a:effectLst>
            <a:outerShdw blurRad="63500" algn="ctr" rotWithShape="0">
              <a:prstClr val="black">
                <a:alpha val="40000"/>
              </a:prstClr>
            </a:outerShdw>
          </a:effectLst>
        </p:spPr>
        <p:txBody>
          <a:bodyPr/>
          <a:lstStyle/>
          <a:p>
            <a:endParaRPr lang="zh-CN" altLang="en-US" sz="2400">
              <a:cs typeface="+mn-ea"/>
              <a:sym typeface="+mn-lt"/>
            </a:endParaRPr>
          </a:p>
        </p:txBody>
      </p:sp>
      <p:grpSp>
        <p:nvGrpSpPr>
          <p:cNvPr id="6" name="组合 5">
            <a:extLst>
              <a:ext uri="{FF2B5EF4-FFF2-40B4-BE49-F238E27FC236}">
                <a16:creationId xmlns="" xmlns:a16="http://schemas.microsoft.com/office/drawing/2014/main" id="{FB35E1F1-7A88-4CD1-9604-C8CFCAC2CCB5}"/>
              </a:ext>
            </a:extLst>
          </p:cNvPr>
          <p:cNvGrpSpPr/>
          <p:nvPr/>
        </p:nvGrpSpPr>
        <p:grpSpPr>
          <a:xfrm>
            <a:off x="5230451" y="1999419"/>
            <a:ext cx="1748759" cy="2028561"/>
            <a:chOff x="3995936" y="1038814"/>
            <a:chExt cx="1179441" cy="1368152"/>
          </a:xfrm>
        </p:grpSpPr>
        <p:sp>
          <p:nvSpPr>
            <p:cNvPr id="7" name="六边形 6">
              <a:extLst>
                <a:ext uri="{FF2B5EF4-FFF2-40B4-BE49-F238E27FC236}">
                  <a16:creationId xmlns="" xmlns:a16="http://schemas.microsoft.com/office/drawing/2014/main" id="{3D395089-F2E5-438F-B5D4-F91AC2CBB583}"/>
                </a:ext>
              </a:extLst>
            </p:cNvPr>
            <p:cNvSpPr/>
            <p:nvPr/>
          </p:nvSpPr>
          <p:spPr>
            <a:xfrm rot="5400000">
              <a:off x="3901581" y="1133169"/>
              <a:ext cx="1368152" cy="1179441"/>
            </a:xfrm>
            <a:prstGeom prst="hexagon">
              <a:avLst/>
            </a:prstGeom>
            <a:solidFill>
              <a:srgbClr val="3F3F3F"/>
            </a:solidFill>
            <a:ln w="38100">
              <a:noFill/>
            </a:ln>
            <a:effectLst>
              <a:outerShdw blurRad="63500" algn="ctr" rotWithShape="0">
                <a:prstClr val="black">
                  <a:alpha val="40000"/>
                </a:prstClr>
              </a:outerShdw>
            </a:effectLst>
          </p:spPr>
          <p:txBody>
            <a:bodyPr/>
            <a:lstStyle/>
            <a:p>
              <a:endParaRPr lang="zh-CN" altLang="en-US" sz="2400">
                <a:solidFill>
                  <a:schemeClr val="tx1"/>
                </a:solidFill>
                <a:cs typeface="+mn-ea"/>
                <a:sym typeface="+mn-lt"/>
              </a:endParaRPr>
            </a:p>
          </p:txBody>
        </p:sp>
        <p:grpSp>
          <p:nvGrpSpPr>
            <p:cNvPr id="8" name="组合 7">
              <a:extLst>
                <a:ext uri="{FF2B5EF4-FFF2-40B4-BE49-F238E27FC236}">
                  <a16:creationId xmlns="" xmlns:a16="http://schemas.microsoft.com/office/drawing/2014/main" id="{5A8C0F83-F85B-496C-8A69-549A4D227D3D}"/>
                </a:ext>
              </a:extLst>
            </p:cNvPr>
            <p:cNvGrpSpPr/>
            <p:nvPr/>
          </p:nvGrpSpPr>
          <p:grpSpPr>
            <a:xfrm>
              <a:off x="4315782" y="1508577"/>
              <a:ext cx="539750" cy="428626"/>
              <a:chOff x="1895475" y="3244850"/>
              <a:chExt cx="539750" cy="428626"/>
            </a:xfrm>
          </p:grpSpPr>
          <p:sp>
            <p:nvSpPr>
              <p:cNvPr id="9" name="Freeform 37">
                <a:extLst>
                  <a:ext uri="{FF2B5EF4-FFF2-40B4-BE49-F238E27FC236}">
                    <a16:creationId xmlns="" xmlns:a16="http://schemas.microsoft.com/office/drawing/2014/main" id="{F354FAF4-A0AC-473C-91A8-B1E7CFF2F59E}"/>
                  </a:ext>
                </a:extLst>
              </p:cNvPr>
              <p:cNvSpPr>
                <a:spLocks/>
              </p:cNvSpPr>
              <p:nvPr/>
            </p:nvSpPr>
            <p:spPr bwMode="auto">
              <a:xfrm>
                <a:off x="2359025" y="3492500"/>
                <a:ext cx="76200" cy="157163"/>
              </a:xfrm>
              <a:custGeom>
                <a:avLst/>
                <a:gdLst>
                  <a:gd name="T0" fmla="*/ 0 w 27"/>
                  <a:gd name="T1" fmla="*/ 56 h 56"/>
                  <a:gd name="T2" fmla="*/ 23 w 27"/>
                  <a:gd name="T3" fmla="*/ 56 h 56"/>
                  <a:gd name="T4" fmla="*/ 27 w 27"/>
                  <a:gd name="T5" fmla="*/ 52 h 56"/>
                  <a:gd name="T6" fmla="*/ 27 w 27"/>
                  <a:gd name="T7" fmla="*/ 0 h 56"/>
                  <a:gd name="T8" fmla="*/ 0 w 27"/>
                  <a:gd name="T9" fmla="*/ 56 h 56"/>
                </a:gdLst>
                <a:ahLst/>
                <a:cxnLst>
                  <a:cxn ang="0">
                    <a:pos x="T0" y="T1"/>
                  </a:cxn>
                  <a:cxn ang="0">
                    <a:pos x="T2" y="T3"/>
                  </a:cxn>
                  <a:cxn ang="0">
                    <a:pos x="T4" y="T5"/>
                  </a:cxn>
                  <a:cxn ang="0">
                    <a:pos x="T6" y="T7"/>
                  </a:cxn>
                  <a:cxn ang="0">
                    <a:pos x="T8" y="T9"/>
                  </a:cxn>
                </a:cxnLst>
                <a:rect l="0" t="0" r="r" b="b"/>
                <a:pathLst>
                  <a:path w="27" h="56">
                    <a:moveTo>
                      <a:pt x="0" y="56"/>
                    </a:moveTo>
                    <a:cubicBezTo>
                      <a:pt x="23" y="56"/>
                      <a:pt x="23" y="56"/>
                      <a:pt x="23" y="56"/>
                    </a:cubicBezTo>
                    <a:cubicBezTo>
                      <a:pt x="25" y="56"/>
                      <a:pt x="27" y="54"/>
                      <a:pt x="27" y="52"/>
                    </a:cubicBezTo>
                    <a:cubicBezTo>
                      <a:pt x="27" y="0"/>
                      <a:pt x="27" y="0"/>
                      <a:pt x="27" y="0"/>
                    </a:cubicBezTo>
                    <a:cubicBezTo>
                      <a:pt x="27" y="22"/>
                      <a:pt x="17" y="43"/>
                      <a:pt x="0" y="5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zh-CN" altLang="en-US">
                  <a:cs typeface="+mn-ea"/>
                  <a:sym typeface="+mn-lt"/>
                </a:endParaRPr>
              </a:p>
            </p:txBody>
          </p:sp>
          <p:sp>
            <p:nvSpPr>
              <p:cNvPr id="10" name="Freeform 38">
                <a:extLst>
                  <a:ext uri="{FF2B5EF4-FFF2-40B4-BE49-F238E27FC236}">
                    <a16:creationId xmlns="" xmlns:a16="http://schemas.microsoft.com/office/drawing/2014/main" id="{8A749FD9-FBF7-4875-9C50-F8BBF172DCA4}"/>
                  </a:ext>
                </a:extLst>
              </p:cNvPr>
              <p:cNvSpPr>
                <a:spLocks noEditPoints="1"/>
              </p:cNvSpPr>
              <p:nvPr/>
            </p:nvSpPr>
            <p:spPr bwMode="auto">
              <a:xfrm>
                <a:off x="1895475" y="3244850"/>
                <a:ext cx="539750" cy="404813"/>
              </a:xfrm>
              <a:custGeom>
                <a:avLst/>
                <a:gdLst>
                  <a:gd name="T0" fmla="*/ 188 w 192"/>
                  <a:gd name="T1" fmla="*/ 24 h 144"/>
                  <a:gd name="T2" fmla="*/ 167 w 192"/>
                  <a:gd name="T3" fmla="*/ 24 h 144"/>
                  <a:gd name="T4" fmla="*/ 156 w 192"/>
                  <a:gd name="T5" fmla="*/ 2 h 144"/>
                  <a:gd name="T6" fmla="*/ 152 w 192"/>
                  <a:gd name="T7" fmla="*/ 0 h 144"/>
                  <a:gd name="T8" fmla="*/ 88 w 192"/>
                  <a:gd name="T9" fmla="*/ 0 h 144"/>
                  <a:gd name="T10" fmla="*/ 85 w 192"/>
                  <a:gd name="T11" fmla="*/ 2 h 144"/>
                  <a:gd name="T12" fmla="*/ 74 w 192"/>
                  <a:gd name="T13" fmla="*/ 24 h 144"/>
                  <a:gd name="T14" fmla="*/ 64 w 192"/>
                  <a:gd name="T15" fmla="*/ 24 h 144"/>
                  <a:gd name="T16" fmla="*/ 64 w 192"/>
                  <a:gd name="T17" fmla="*/ 24 h 144"/>
                  <a:gd name="T18" fmla="*/ 56 w 192"/>
                  <a:gd name="T19" fmla="*/ 24 h 144"/>
                  <a:gd name="T20" fmla="*/ 56 w 192"/>
                  <a:gd name="T21" fmla="*/ 24 h 144"/>
                  <a:gd name="T22" fmla="*/ 24 w 192"/>
                  <a:gd name="T23" fmla="*/ 24 h 144"/>
                  <a:gd name="T24" fmla="*/ 24 w 192"/>
                  <a:gd name="T25" fmla="*/ 24 h 144"/>
                  <a:gd name="T26" fmla="*/ 16 w 192"/>
                  <a:gd name="T27" fmla="*/ 24 h 144"/>
                  <a:gd name="T28" fmla="*/ 16 w 192"/>
                  <a:gd name="T29" fmla="*/ 24 h 144"/>
                  <a:gd name="T30" fmla="*/ 4 w 192"/>
                  <a:gd name="T31" fmla="*/ 24 h 144"/>
                  <a:gd name="T32" fmla="*/ 0 w 192"/>
                  <a:gd name="T33" fmla="*/ 28 h 144"/>
                  <a:gd name="T34" fmla="*/ 0 w 192"/>
                  <a:gd name="T35" fmla="*/ 140 h 144"/>
                  <a:gd name="T36" fmla="*/ 4 w 192"/>
                  <a:gd name="T37" fmla="*/ 144 h 144"/>
                  <a:gd name="T38" fmla="*/ 75 w 192"/>
                  <a:gd name="T39" fmla="*/ 144 h 144"/>
                  <a:gd name="T40" fmla="*/ 48 w 192"/>
                  <a:gd name="T41" fmla="*/ 88 h 144"/>
                  <a:gd name="T42" fmla="*/ 120 w 192"/>
                  <a:gd name="T43" fmla="*/ 16 h 144"/>
                  <a:gd name="T44" fmla="*/ 192 w 192"/>
                  <a:gd name="T45" fmla="*/ 88 h 144"/>
                  <a:gd name="T46" fmla="*/ 192 w 192"/>
                  <a:gd name="T47" fmla="*/ 28 h 144"/>
                  <a:gd name="T48" fmla="*/ 188 w 192"/>
                  <a:gd name="T49" fmla="*/ 24 h 144"/>
                  <a:gd name="T50" fmla="*/ 36 w 192"/>
                  <a:gd name="T51" fmla="*/ 56 h 144"/>
                  <a:gd name="T52" fmla="*/ 20 w 192"/>
                  <a:gd name="T53" fmla="*/ 56 h 144"/>
                  <a:gd name="T54" fmla="*/ 16 w 192"/>
                  <a:gd name="T55" fmla="*/ 52 h 144"/>
                  <a:gd name="T56" fmla="*/ 20 w 192"/>
                  <a:gd name="T57" fmla="*/ 48 h 144"/>
                  <a:gd name="T58" fmla="*/ 36 w 192"/>
                  <a:gd name="T59" fmla="*/ 48 h 144"/>
                  <a:gd name="T60" fmla="*/ 40 w 192"/>
                  <a:gd name="T61" fmla="*/ 52 h 144"/>
                  <a:gd name="T62" fmla="*/ 36 w 192"/>
                  <a:gd name="T63" fmla="*/ 5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92" h="144">
                    <a:moveTo>
                      <a:pt x="188" y="24"/>
                    </a:moveTo>
                    <a:cubicBezTo>
                      <a:pt x="167" y="24"/>
                      <a:pt x="167" y="24"/>
                      <a:pt x="167" y="24"/>
                    </a:cubicBezTo>
                    <a:cubicBezTo>
                      <a:pt x="156" y="2"/>
                      <a:pt x="156" y="2"/>
                      <a:pt x="156" y="2"/>
                    </a:cubicBezTo>
                    <a:cubicBezTo>
                      <a:pt x="155" y="1"/>
                      <a:pt x="154" y="0"/>
                      <a:pt x="152" y="0"/>
                    </a:cubicBezTo>
                    <a:cubicBezTo>
                      <a:pt x="88" y="0"/>
                      <a:pt x="88" y="0"/>
                      <a:pt x="88" y="0"/>
                    </a:cubicBezTo>
                    <a:cubicBezTo>
                      <a:pt x="87" y="0"/>
                      <a:pt x="85" y="1"/>
                      <a:pt x="85" y="2"/>
                    </a:cubicBezTo>
                    <a:cubicBezTo>
                      <a:pt x="74" y="24"/>
                      <a:pt x="74" y="24"/>
                      <a:pt x="74" y="24"/>
                    </a:cubicBezTo>
                    <a:cubicBezTo>
                      <a:pt x="64" y="24"/>
                      <a:pt x="64" y="24"/>
                      <a:pt x="64" y="24"/>
                    </a:cubicBezTo>
                    <a:cubicBezTo>
                      <a:pt x="64" y="24"/>
                      <a:pt x="64" y="24"/>
                      <a:pt x="64" y="24"/>
                    </a:cubicBezTo>
                    <a:cubicBezTo>
                      <a:pt x="56" y="24"/>
                      <a:pt x="56" y="24"/>
                      <a:pt x="56" y="24"/>
                    </a:cubicBezTo>
                    <a:cubicBezTo>
                      <a:pt x="56" y="24"/>
                      <a:pt x="56" y="24"/>
                      <a:pt x="56" y="24"/>
                    </a:cubicBezTo>
                    <a:cubicBezTo>
                      <a:pt x="24" y="24"/>
                      <a:pt x="24" y="24"/>
                      <a:pt x="24" y="24"/>
                    </a:cubicBezTo>
                    <a:cubicBezTo>
                      <a:pt x="24" y="24"/>
                      <a:pt x="24" y="24"/>
                      <a:pt x="24" y="24"/>
                    </a:cubicBezTo>
                    <a:cubicBezTo>
                      <a:pt x="16" y="24"/>
                      <a:pt x="16" y="24"/>
                      <a:pt x="16" y="24"/>
                    </a:cubicBezTo>
                    <a:cubicBezTo>
                      <a:pt x="16" y="24"/>
                      <a:pt x="16" y="24"/>
                      <a:pt x="16" y="24"/>
                    </a:cubicBezTo>
                    <a:cubicBezTo>
                      <a:pt x="4" y="24"/>
                      <a:pt x="4" y="24"/>
                      <a:pt x="4" y="24"/>
                    </a:cubicBezTo>
                    <a:cubicBezTo>
                      <a:pt x="2" y="24"/>
                      <a:pt x="0" y="26"/>
                      <a:pt x="0" y="28"/>
                    </a:cubicBezTo>
                    <a:cubicBezTo>
                      <a:pt x="0" y="140"/>
                      <a:pt x="0" y="140"/>
                      <a:pt x="0" y="140"/>
                    </a:cubicBezTo>
                    <a:cubicBezTo>
                      <a:pt x="0" y="142"/>
                      <a:pt x="2" y="144"/>
                      <a:pt x="4" y="144"/>
                    </a:cubicBezTo>
                    <a:cubicBezTo>
                      <a:pt x="75" y="144"/>
                      <a:pt x="75" y="144"/>
                      <a:pt x="75" y="144"/>
                    </a:cubicBezTo>
                    <a:cubicBezTo>
                      <a:pt x="59" y="131"/>
                      <a:pt x="48" y="110"/>
                      <a:pt x="48" y="88"/>
                    </a:cubicBezTo>
                    <a:cubicBezTo>
                      <a:pt x="48" y="48"/>
                      <a:pt x="80" y="16"/>
                      <a:pt x="120" y="16"/>
                    </a:cubicBezTo>
                    <a:cubicBezTo>
                      <a:pt x="160" y="16"/>
                      <a:pt x="192" y="48"/>
                      <a:pt x="192" y="88"/>
                    </a:cubicBezTo>
                    <a:cubicBezTo>
                      <a:pt x="192" y="28"/>
                      <a:pt x="192" y="28"/>
                      <a:pt x="192" y="28"/>
                    </a:cubicBezTo>
                    <a:cubicBezTo>
                      <a:pt x="192" y="26"/>
                      <a:pt x="190" y="24"/>
                      <a:pt x="188" y="24"/>
                    </a:cubicBezTo>
                    <a:close/>
                    <a:moveTo>
                      <a:pt x="36" y="56"/>
                    </a:moveTo>
                    <a:cubicBezTo>
                      <a:pt x="20" y="56"/>
                      <a:pt x="20" y="56"/>
                      <a:pt x="20" y="56"/>
                    </a:cubicBezTo>
                    <a:cubicBezTo>
                      <a:pt x="18" y="56"/>
                      <a:pt x="16" y="54"/>
                      <a:pt x="16" y="52"/>
                    </a:cubicBezTo>
                    <a:cubicBezTo>
                      <a:pt x="16" y="50"/>
                      <a:pt x="18" y="48"/>
                      <a:pt x="20" y="48"/>
                    </a:cubicBezTo>
                    <a:cubicBezTo>
                      <a:pt x="36" y="48"/>
                      <a:pt x="36" y="48"/>
                      <a:pt x="36" y="48"/>
                    </a:cubicBezTo>
                    <a:cubicBezTo>
                      <a:pt x="38" y="48"/>
                      <a:pt x="40" y="50"/>
                      <a:pt x="40" y="52"/>
                    </a:cubicBezTo>
                    <a:cubicBezTo>
                      <a:pt x="40" y="54"/>
                      <a:pt x="38" y="56"/>
                      <a:pt x="36" y="5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zh-CN" altLang="en-US">
                  <a:cs typeface="+mn-ea"/>
                  <a:sym typeface="+mn-lt"/>
                </a:endParaRPr>
              </a:p>
            </p:txBody>
          </p:sp>
          <p:sp>
            <p:nvSpPr>
              <p:cNvPr id="11" name="Freeform 39">
                <a:extLst>
                  <a:ext uri="{FF2B5EF4-FFF2-40B4-BE49-F238E27FC236}">
                    <a16:creationId xmlns="" xmlns:a16="http://schemas.microsoft.com/office/drawing/2014/main" id="{96E97C01-DD36-4FF7-B1A0-EECF7E89D6EE}"/>
                  </a:ext>
                </a:extLst>
              </p:cNvPr>
              <p:cNvSpPr>
                <a:spLocks/>
              </p:cNvSpPr>
              <p:nvPr/>
            </p:nvSpPr>
            <p:spPr bwMode="auto">
              <a:xfrm>
                <a:off x="1939925" y="3268663"/>
                <a:ext cx="134938" cy="22225"/>
              </a:xfrm>
              <a:custGeom>
                <a:avLst/>
                <a:gdLst>
                  <a:gd name="T0" fmla="*/ 48 w 48"/>
                  <a:gd name="T1" fmla="*/ 4 h 8"/>
                  <a:gd name="T2" fmla="*/ 44 w 48"/>
                  <a:gd name="T3" fmla="*/ 0 h 8"/>
                  <a:gd name="T4" fmla="*/ 4 w 48"/>
                  <a:gd name="T5" fmla="*/ 0 h 8"/>
                  <a:gd name="T6" fmla="*/ 0 w 48"/>
                  <a:gd name="T7" fmla="*/ 4 h 8"/>
                  <a:gd name="T8" fmla="*/ 0 w 48"/>
                  <a:gd name="T9" fmla="*/ 8 h 8"/>
                  <a:gd name="T10" fmla="*/ 48 w 48"/>
                  <a:gd name="T11" fmla="*/ 8 h 8"/>
                  <a:gd name="T12" fmla="*/ 48 w 48"/>
                  <a:gd name="T13" fmla="*/ 4 h 8"/>
                </a:gdLst>
                <a:ahLst/>
                <a:cxnLst>
                  <a:cxn ang="0">
                    <a:pos x="T0" y="T1"/>
                  </a:cxn>
                  <a:cxn ang="0">
                    <a:pos x="T2" y="T3"/>
                  </a:cxn>
                  <a:cxn ang="0">
                    <a:pos x="T4" y="T5"/>
                  </a:cxn>
                  <a:cxn ang="0">
                    <a:pos x="T6" y="T7"/>
                  </a:cxn>
                  <a:cxn ang="0">
                    <a:pos x="T8" y="T9"/>
                  </a:cxn>
                  <a:cxn ang="0">
                    <a:pos x="T10" y="T11"/>
                  </a:cxn>
                  <a:cxn ang="0">
                    <a:pos x="T12" y="T13"/>
                  </a:cxn>
                </a:cxnLst>
                <a:rect l="0" t="0" r="r" b="b"/>
                <a:pathLst>
                  <a:path w="48" h="8">
                    <a:moveTo>
                      <a:pt x="48" y="4"/>
                    </a:moveTo>
                    <a:cubicBezTo>
                      <a:pt x="48" y="2"/>
                      <a:pt x="46" y="0"/>
                      <a:pt x="44" y="0"/>
                    </a:cubicBezTo>
                    <a:cubicBezTo>
                      <a:pt x="4" y="0"/>
                      <a:pt x="4" y="0"/>
                      <a:pt x="4" y="0"/>
                    </a:cubicBezTo>
                    <a:cubicBezTo>
                      <a:pt x="2" y="0"/>
                      <a:pt x="0" y="2"/>
                      <a:pt x="0" y="4"/>
                    </a:cubicBezTo>
                    <a:cubicBezTo>
                      <a:pt x="0" y="8"/>
                      <a:pt x="0" y="8"/>
                      <a:pt x="0" y="8"/>
                    </a:cubicBezTo>
                    <a:cubicBezTo>
                      <a:pt x="48" y="8"/>
                      <a:pt x="48" y="8"/>
                      <a:pt x="48" y="8"/>
                    </a:cubicBezTo>
                    <a:lnTo>
                      <a:pt x="48" y="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zh-CN" altLang="en-US">
                  <a:cs typeface="+mn-ea"/>
                  <a:sym typeface="+mn-lt"/>
                </a:endParaRPr>
              </a:p>
            </p:txBody>
          </p:sp>
          <p:sp>
            <p:nvSpPr>
              <p:cNvPr id="12" name="Freeform 40">
                <a:extLst>
                  <a:ext uri="{FF2B5EF4-FFF2-40B4-BE49-F238E27FC236}">
                    <a16:creationId xmlns="" xmlns:a16="http://schemas.microsoft.com/office/drawing/2014/main" id="{3B0B6C33-A5EA-4F13-8111-CF154733D289}"/>
                  </a:ext>
                </a:extLst>
              </p:cNvPr>
              <p:cNvSpPr>
                <a:spLocks noEditPoints="1"/>
              </p:cNvSpPr>
              <p:nvPr/>
            </p:nvSpPr>
            <p:spPr bwMode="auto">
              <a:xfrm>
                <a:off x="2120900" y="3379788"/>
                <a:ext cx="225425" cy="225425"/>
              </a:xfrm>
              <a:custGeom>
                <a:avLst/>
                <a:gdLst>
                  <a:gd name="T0" fmla="*/ 40 w 80"/>
                  <a:gd name="T1" fmla="*/ 0 h 80"/>
                  <a:gd name="T2" fmla="*/ 0 w 80"/>
                  <a:gd name="T3" fmla="*/ 40 h 80"/>
                  <a:gd name="T4" fmla="*/ 40 w 80"/>
                  <a:gd name="T5" fmla="*/ 80 h 80"/>
                  <a:gd name="T6" fmla="*/ 80 w 80"/>
                  <a:gd name="T7" fmla="*/ 40 h 80"/>
                  <a:gd name="T8" fmla="*/ 40 w 80"/>
                  <a:gd name="T9" fmla="*/ 0 h 80"/>
                  <a:gd name="T10" fmla="*/ 37 w 80"/>
                  <a:gd name="T11" fmla="*/ 24 h 80"/>
                  <a:gd name="T12" fmla="*/ 24 w 80"/>
                  <a:gd name="T13" fmla="*/ 37 h 80"/>
                  <a:gd name="T14" fmla="*/ 21 w 80"/>
                  <a:gd name="T15" fmla="*/ 40 h 80"/>
                  <a:gd name="T16" fmla="*/ 20 w 80"/>
                  <a:gd name="T17" fmla="*/ 40 h 80"/>
                  <a:gd name="T18" fmla="*/ 17 w 80"/>
                  <a:gd name="T19" fmla="*/ 35 h 80"/>
                  <a:gd name="T20" fmla="*/ 35 w 80"/>
                  <a:gd name="T21" fmla="*/ 16 h 80"/>
                  <a:gd name="T22" fmla="*/ 40 w 80"/>
                  <a:gd name="T23" fmla="*/ 19 h 80"/>
                  <a:gd name="T24" fmla="*/ 37 w 80"/>
                  <a:gd name="T25" fmla="*/ 24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0" h="80">
                    <a:moveTo>
                      <a:pt x="40" y="0"/>
                    </a:moveTo>
                    <a:cubicBezTo>
                      <a:pt x="18" y="0"/>
                      <a:pt x="0" y="18"/>
                      <a:pt x="0" y="40"/>
                    </a:cubicBezTo>
                    <a:cubicBezTo>
                      <a:pt x="0" y="62"/>
                      <a:pt x="18" y="80"/>
                      <a:pt x="40" y="80"/>
                    </a:cubicBezTo>
                    <a:cubicBezTo>
                      <a:pt x="62" y="80"/>
                      <a:pt x="80" y="62"/>
                      <a:pt x="80" y="40"/>
                    </a:cubicBezTo>
                    <a:cubicBezTo>
                      <a:pt x="80" y="18"/>
                      <a:pt x="62" y="0"/>
                      <a:pt x="40" y="0"/>
                    </a:cubicBezTo>
                    <a:close/>
                    <a:moveTo>
                      <a:pt x="37" y="24"/>
                    </a:moveTo>
                    <a:cubicBezTo>
                      <a:pt x="31" y="25"/>
                      <a:pt x="26" y="30"/>
                      <a:pt x="24" y="37"/>
                    </a:cubicBezTo>
                    <a:cubicBezTo>
                      <a:pt x="24" y="39"/>
                      <a:pt x="22" y="40"/>
                      <a:pt x="21" y="40"/>
                    </a:cubicBezTo>
                    <a:cubicBezTo>
                      <a:pt x="20" y="40"/>
                      <a:pt x="20" y="40"/>
                      <a:pt x="20" y="40"/>
                    </a:cubicBezTo>
                    <a:cubicBezTo>
                      <a:pt x="18" y="39"/>
                      <a:pt x="16" y="37"/>
                      <a:pt x="17" y="35"/>
                    </a:cubicBezTo>
                    <a:cubicBezTo>
                      <a:pt x="19" y="26"/>
                      <a:pt x="26" y="18"/>
                      <a:pt x="35" y="16"/>
                    </a:cubicBezTo>
                    <a:cubicBezTo>
                      <a:pt x="37" y="16"/>
                      <a:pt x="40" y="17"/>
                      <a:pt x="40" y="19"/>
                    </a:cubicBezTo>
                    <a:cubicBezTo>
                      <a:pt x="40" y="22"/>
                      <a:pt x="39" y="24"/>
                      <a:pt x="37" y="2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zh-CN" altLang="en-US">
                  <a:cs typeface="+mn-ea"/>
                  <a:sym typeface="+mn-lt"/>
                </a:endParaRPr>
              </a:p>
            </p:txBody>
          </p:sp>
          <p:sp>
            <p:nvSpPr>
              <p:cNvPr id="13" name="Freeform 41">
                <a:extLst>
                  <a:ext uri="{FF2B5EF4-FFF2-40B4-BE49-F238E27FC236}">
                    <a16:creationId xmlns="" xmlns:a16="http://schemas.microsoft.com/office/drawing/2014/main" id="{164F889B-C1DE-472D-BA7F-89D4DC9CAA5C}"/>
                  </a:ext>
                </a:extLst>
              </p:cNvPr>
              <p:cNvSpPr>
                <a:spLocks noEditPoints="1"/>
              </p:cNvSpPr>
              <p:nvPr/>
            </p:nvSpPr>
            <p:spPr bwMode="auto">
              <a:xfrm>
                <a:off x="2052638" y="3313113"/>
                <a:ext cx="360363" cy="360363"/>
              </a:xfrm>
              <a:custGeom>
                <a:avLst/>
                <a:gdLst>
                  <a:gd name="T0" fmla="*/ 114 w 128"/>
                  <a:gd name="T1" fmla="*/ 104 h 128"/>
                  <a:gd name="T2" fmla="*/ 117 w 128"/>
                  <a:gd name="T3" fmla="*/ 100 h 128"/>
                  <a:gd name="T4" fmla="*/ 119 w 128"/>
                  <a:gd name="T5" fmla="*/ 97 h 128"/>
                  <a:gd name="T6" fmla="*/ 121 w 128"/>
                  <a:gd name="T7" fmla="*/ 93 h 128"/>
                  <a:gd name="T8" fmla="*/ 123 w 128"/>
                  <a:gd name="T9" fmla="*/ 89 h 128"/>
                  <a:gd name="T10" fmla="*/ 124 w 128"/>
                  <a:gd name="T11" fmla="*/ 85 h 128"/>
                  <a:gd name="T12" fmla="*/ 126 w 128"/>
                  <a:gd name="T13" fmla="*/ 82 h 128"/>
                  <a:gd name="T14" fmla="*/ 126 w 128"/>
                  <a:gd name="T15" fmla="*/ 80 h 128"/>
                  <a:gd name="T16" fmla="*/ 126 w 128"/>
                  <a:gd name="T17" fmla="*/ 79 h 128"/>
                  <a:gd name="T18" fmla="*/ 127 w 128"/>
                  <a:gd name="T19" fmla="*/ 77 h 128"/>
                  <a:gd name="T20" fmla="*/ 127 w 128"/>
                  <a:gd name="T21" fmla="*/ 74 h 128"/>
                  <a:gd name="T22" fmla="*/ 128 w 128"/>
                  <a:gd name="T23" fmla="*/ 72 h 128"/>
                  <a:gd name="T24" fmla="*/ 128 w 128"/>
                  <a:gd name="T25" fmla="*/ 69 h 128"/>
                  <a:gd name="T26" fmla="*/ 128 w 128"/>
                  <a:gd name="T27" fmla="*/ 68 h 128"/>
                  <a:gd name="T28" fmla="*/ 128 w 128"/>
                  <a:gd name="T29" fmla="*/ 64 h 128"/>
                  <a:gd name="T30" fmla="*/ 64 w 128"/>
                  <a:gd name="T31" fmla="*/ 0 h 128"/>
                  <a:gd name="T32" fmla="*/ 0 w 128"/>
                  <a:gd name="T33" fmla="*/ 64 h 128"/>
                  <a:gd name="T34" fmla="*/ 0 w 128"/>
                  <a:gd name="T35" fmla="*/ 68 h 128"/>
                  <a:gd name="T36" fmla="*/ 0 w 128"/>
                  <a:gd name="T37" fmla="*/ 69 h 128"/>
                  <a:gd name="T38" fmla="*/ 1 w 128"/>
                  <a:gd name="T39" fmla="*/ 72 h 128"/>
                  <a:gd name="T40" fmla="*/ 1 w 128"/>
                  <a:gd name="T41" fmla="*/ 74 h 128"/>
                  <a:gd name="T42" fmla="*/ 1 w 128"/>
                  <a:gd name="T43" fmla="*/ 77 h 128"/>
                  <a:gd name="T44" fmla="*/ 2 w 128"/>
                  <a:gd name="T45" fmla="*/ 79 h 128"/>
                  <a:gd name="T46" fmla="*/ 2 w 128"/>
                  <a:gd name="T47" fmla="*/ 80 h 128"/>
                  <a:gd name="T48" fmla="*/ 3 w 128"/>
                  <a:gd name="T49" fmla="*/ 82 h 128"/>
                  <a:gd name="T50" fmla="*/ 4 w 128"/>
                  <a:gd name="T51" fmla="*/ 85 h 128"/>
                  <a:gd name="T52" fmla="*/ 5 w 128"/>
                  <a:gd name="T53" fmla="*/ 89 h 128"/>
                  <a:gd name="T54" fmla="*/ 7 w 128"/>
                  <a:gd name="T55" fmla="*/ 93 h 128"/>
                  <a:gd name="T56" fmla="*/ 9 w 128"/>
                  <a:gd name="T57" fmla="*/ 97 h 128"/>
                  <a:gd name="T58" fmla="*/ 12 w 128"/>
                  <a:gd name="T59" fmla="*/ 100 h 128"/>
                  <a:gd name="T60" fmla="*/ 14 w 128"/>
                  <a:gd name="T61" fmla="*/ 104 h 128"/>
                  <a:gd name="T62" fmla="*/ 17 w 128"/>
                  <a:gd name="T63" fmla="*/ 107 h 128"/>
                  <a:gd name="T64" fmla="*/ 20 w 128"/>
                  <a:gd name="T65" fmla="*/ 110 h 128"/>
                  <a:gd name="T66" fmla="*/ 20 w 128"/>
                  <a:gd name="T67" fmla="*/ 110 h 128"/>
                  <a:gd name="T68" fmla="*/ 22 w 128"/>
                  <a:gd name="T69" fmla="*/ 112 h 128"/>
                  <a:gd name="T70" fmla="*/ 23 w 128"/>
                  <a:gd name="T71" fmla="*/ 113 h 128"/>
                  <a:gd name="T72" fmla="*/ 29 w 128"/>
                  <a:gd name="T73" fmla="*/ 117 h 128"/>
                  <a:gd name="T74" fmla="*/ 30 w 128"/>
                  <a:gd name="T75" fmla="*/ 118 h 128"/>
                  <a:gd name="T76" fmla="*/ 33 w 128"/>
                  <a:gd name="T77" fmla="*/ 120 h 128"/>
                  <a:gd name="T78" fmla="*/ 33 w 128"/>
                  <a:gd name="T79" fmla="*/ 120 h 128"/>
                  <a:gd name="T80" fmla="*/ 64 w 128"/>
                  <a:gd name="T81" fmla="*/ 128 h 128"/>
                  <a:gd name="T82" fmla="*/ 95 w 128"/>
                  <a:gd name="T83" fmla="*/ 120 h 128"/>
                  <a:gd name="T84" fmla="*/ 95 w 128"/>
                  <a:gd name="T85" fmla="*/ 120 h 128"/>
                  <a:gd name="T86" fmla="*/ 98 w 128"/>
                  <a:gd name="T87" fmla="*/ 118 h 128"/>
                  <a:gd name="T88" fmla="*/ 99 w 128"/>
                  <a:gd name="T89" fmla="*/ 117 h 128"/>
                  <a:gd name="T90" fmla="*/ 105 w 128"/>
                  <a:gd name="T91" fmla="*/ 113 h 128"/>
                  <a:gd name="T92" fmla="*/ 106 w 128"/>
                  <a:gd name="T93" fmla="*/ 112 h 128"/>
                  <a:gd name="T94" fmla="*/ 108 w 128"/>
                  <a:gd name="T95" fmla="*/ 110 h 128"/>
                  <a:gd name="T96" fmla="*/ 109 w 128"/>
                  <a:gd name="T97" fmla="*/ 110 h 128"/>
                  <a:gd name="T98" fmla="*/ 111 w 128"/>
                  <a:gd name="T99" fmla="*/ 107 h 128"/>
                  <a:gd name="T100" fmla="*/ 114 w 128"/>
                  <a:gd name="T101" fmla="*/ 104 h 128"/>
                  <a:gd name="T102" fmla="*/ 64 w 128"/>
                  <a:gd name="T103" fmla="*/ 112 h 128"/>
                  <a:gd name="T104" fmla="*/ 16 w 128"/>
                  <a:gd name="T105" fmla="*/ 64 h 128"/>
                  <a:gd name="T106" fmla="*/ 64 w 128"/>
                  <a:gd name="T107" fmla="*/ 16 h 128"/>
                  <a:gd name="T108" fmla="*/ 112 w 128"/>
                  <a:gd name="T109" fmla="*/ 64 h 128"/>
                  <a:gd name="T110" fmla="*/ 64 w 128"/>
                  <a:gd name="T111" fmla="*/ 11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8" h="128">
                    <a:moveTo>
                      <a:pt x="114" y="104"/>
                    </a:moveTo>
                    <a:cubicBezTo>
                      <a:pt x="115" y="103"/>
                      <a:pt x="116" y="101"/>
                      <a:pt x="117" y="100"/>
                    </a:cubicBezTo>
                    <a:cubicBezTo>
                      <a:pt x="118" y="99"/>
                      <a:pt x="118" y="98"/>
                      <a:pt x="119" y="97"/>
                    </a:cubicBezTo>
                    <a:cubicBezTo>
                      <a:pt x="120" y="96"/>
                      <a:pt x="120" y="94"/>
                      <a:pt x="121" y="93"/>
                    </a:cubicBezTo>
                    <a:cubicBezTo>
                      <a:pt x="122" y="92"/>
                      <a:pt x="122" y="91"/>
                      <a:pt x="123" y="89"/>
                    </a:cubicBezTo>
                    <a:cubicBezTo>
                      <a:pt x="123" y="88"/>
                      <a:pt x="124" y="87"/>
                      <a:pt x="124" y="85"/>
                    </a:cubicBezTo>
                    <a:cubicBezTo>
                      <a:pt x="125" y="84"/>
                      <a:pt x="125" y="83"/>
                      <a:pt x="126" y="82"/>
                    </a:cubicBezTo>
                    <a:cubicBezTo>
                      <a:pt x="126" y="81"/>
                      <a:pt x="126" y="81"/>
                      <a:pt x="126" y="80"/>
                    </a:cubicBezTo>
                    <a:cubicBezTo>
                      <a:pt x="126" y="80"/>
                      <a:pt x="126" y="79"/>
                      <a:pt x="126" y="79"/>
                    </a:cubicBezTo>
                    <a:cubicBezTo>
                      <a:pt x="127" y="78"/>
                      <a:pt x="127" y="77"/>
                      <a:pt x="127" y="77"/>
                    </a:cubicBezTo>
                    <a:cubicBezTo>
                      <a:pt x="127" y="76"/>
                      <a:pt x="127" y="75"/>
                      <a:pt x="127" y="74"/>
                    </a:cubicBezTo>
                    <a:cubicBezTo>
                      <a:pt x="128" y="73"/>
                      <a:pt x="128" y="72"/>
                      <a:pt x="128" y="72"/>
                    </a:cubicBezTo>
                    <a:cubicBezTo>
                      <a:pt x="128" y="71"/>
                      <a:pt x="128" y="70"/>
                      <a:pt x="128" y="69"/>
                    </a:cubicBezTo>
                    <a:cubicBezTo>
                      <a:pt x="128" y="69"/>
                      <a:pt x="128" y="68"/>
                      <a:pt x="128" y="68"/>
                    </a:cubicBezTo>
                    <a:cubicBezTo>
                      <a:pt x="128" y="67"/>
                      <a:pt x="128" y="65"/>
                      <a:pt x="128" y="64"/>
                    </a:cubicBezTo>
                    <a:cubicBezTo>
                      <a:pt x="128" y="29"/>
                      <a:pt x="99" y="0"/>
                      <a:pt x="64" y="0"/>
                    </a:cubicBezTo>
                    <a:cubicBezTo>
                      <a:pt x="29" y="0"/>
                      <a:pt x="0" y="29"/>
                      <a:pt x="0" y="64"/>
                    </a:cubicBezTo>
                    <a:cubicBezTo>
                      <a:pt x="0" y="65"/>
                      <a:pt x="0" y="67"/>
                      <a:pt x="0" y="68"/>
                    </a:cubicBezTo>
                    <a:cubicBezTo>
                      <a:pt x="0" y="68"/>
                      <a:pt x="0" y="69"/>
                      <a:pt x="0" y="69"/>
                    </a:cubicBezTo>
                    <a:cubicBezTo>
                      <a:pt x="0" y="70"/>
                      <a:pt x="1" y="71"/>
                      <a:pt x="1" y="72"/>
                    </a:cubicBezTo>
                    <a:cubicBezTo>
                      <a:pt x="1" y="72"/>
                      <a:pt x="1" y="73"/>
                      <a:pt x="1" y="74"/>
                    </a:cubicBezTo>
                    <a:cubicBezTo>
                      <a:pt x="1" y="75"/>
                      <a:pt x="1" y="76"/>
                      <a:pt x="1" y="77"/>
                    </a:cubicBezTo>
                    <a:cubicBezTo>
                      <a:pt x="2" y="77"/>
                      <a:pt x="2" y="78"/>
                      <a:pt x="2" y="79"/>
                    </a:cubicBezTo>
                    <a:cubicBezTo>
                      <a:pt x="2" y="79"/>
                      <a:pt x="2" y="80"/>
                      <a:pt x="2" y="80"/>
                    </a:cubicBezTo>
                    <a:cubicBezTo>
                      <a:pt x="2" y="81"/>
                      <a:pt x="3" y="81"/>
                      <a:pt x="3" y="82"/>
                    </a:cubicBezTo>
                    <a:cubicBezTo>
                      <a:pt x="3" y="83"/>
                      <a:pt x="3" y="84"/>
                      <a:pt x="4" y="85"/>
                    </a:cubicBezTo>
                    <a:cubicBezTo>
                      <a:pt x="4" y="87"/>
                      <a:pt x="5" y="88"/>
                      <a:pt x="5" y="89"/>
                    </a:cubicBezTo>
                    <a:cubicBezTo>
                      <a:pt x="6" y="91"/>
                      <a:pt x="7" y="92"/>
                      <a:pt x="7" y="93"/>
                    </a:cubicBezTo>
                    <a:cubicBezTo>
                      <a:pt x="8" y="94"/>
                      <a:pt x="9" y="96"/>
                      <a:pt x="9" y="97"/>
                    </a:cubicBezTo>
                    <a:cubicBezTo>
                      <a:pt x="10" y="98"/>
                      <a:pt x="11" y="99"/>
                      <a:pt x="12" y="100"/>
                    </a:cubicBezTo>
                    <a:cubicBezTo>
                      <a:pt x="12" y="101"/>
                      <a:pt x="13" y="103"/>
                      <a:pt x="14" y="104"/>
                    </a:cubicBezTo>
                    <a:cubicBezTo>
                      <a:pt x="15" y="105"/>
                      <a:pt x="16" y="106"/>
                      <a:pt x="17" y="107"/>
                    </a:cubicBezTo>
                    <a:cubicBezTo>
                      <a:pt x="18" y="108"/>
                      <a:pt x="19" y="109"/>
                      <a:pt x="20" y="110"/>
                    </a:cubicBezTo>
                    <a:cubicBezTo>
                      <a:pt x="20" y="110"/>
                      <a:pt x="20" y="110"/>
                      <a:pt x="20" y="110"/>
                    </a:cubicBezTo>
                    <a:cubicBezTo>
                      <a:pt x="21" y="111"/>
                      <a:pt x="21" y="111"/>
                      <a:pt x="22" y="112"/>
                    </a:cubicBezTo>
                    <a:cubicBezTo>
                      <a:pt x="23" y="113"/>
                      <a:pt x="23" y="113"/>
                      <a:pt x="23" y="113"/>
                    </a:cubicBezTo>
                    <a:cubicBezTo>
                      <a:pt x="25" y="115"/>
                      <a:pt x="27" y="116"/>
                      <a:pt x="29" y="117"/>
                    </a:cubicBezTo>
                    <a:cubicBezTo>
                      <a:pt x="29" y="118"/>
                      <a:pt x="30" y="118"/>
                      <a:pt x="30" y="118"/>
                    </a:cubicBezTo>
                    <a:cubicBezTo>
                      <a:pt x="31" y="119"/>
                      <a:pt x="32" y="119"/>
                      <a:pt x="33" y="120"/>
                    </a:cubicBezTo>
                    <a:cubicBezTo>
                      <a:pt x="33" y="120"/>
                      <a:pt x="33" y="120"/>
                      <a:pt x="33" y="120"/>
                    </a:cubicBezTo>
                    <a:cubicBezTo>
                      <a:pt x="42" y="125"/>
                      <a:pt x="53" y="128"/>
                      <a:pt x="64" y="128"/>
                    </a:cubicBezTo>
                    <a:cubicBezTo>
                      <a:pt x="75" y="128"/>
                      <a:pt x="86" y="125"/>
                      <a:pt x="95" y="120"/>
                    </a:cubicBezTo>
                    <a:cubicBezTo>
                      <a:pt x="95" y="120"/>
                      <a:pt x="95" y="120"/>
                      <a:pt x="95" y="120"/>
                    </a:cubicBezTo>
                    <a:cubicBezTo>
                      <a:pt x="96" y="119"/>
                      <a:pt x="97" y="119"/>
                      <a:pt x="98" y="118"/>
                    </a:cubicBezTo>
                    <a:cubicBezTo>
                      <a:pt x="99" y="118"/>
                      <a:pt x="99" y="118"/>
                      <a:pt x="99" y="117"/>
                    </a:cubicBezTo>
                    <a:cubicBezTo>
                      <a:pt x="101" y="116"/>
                      <a:pt x="103" y="115"/>
                      <a:pt x="105" y="113"/>
                    </a:cubicBezTo>
                    <a:cubicBezTo>
                      <a:pt x="105" y="113"/>
                      <a:pt x="106" y="113"/>
                      <a:pt x="106" y="112"/>
                    </a:cubicBezTo>
                    <a:cubicBezTo>
                      <a:pt x="107" y="111"/>
                      <a:pt x="108" y="111"/>
                      <a:pt x="108" y="110"/>
                    </a:cubicBezTo>
                    <a:cubicBezTo>
                      <a:pt x="109" y="110"/>
                      <a:pt x="109" y="110"/>
                      <a:pt x="109" y="110"/>
                    </a:cubicBezTo>
                    <a:cubicBezTo>
                      <a:pt x="110" y="109"/>
                      <a:pt x="111" y="108"/>
                      <a:pt x="111" y="107"/>
                    </a:cubicBezTo>
                    <a:cubicBezTo>
                      <a:pt x="112" y="106"/>
                      <a:pt x="113" y="105"/>
                      <a:pt x="114" y="104"/>
                    </a:cubicBezTo>
                    <a:close/>
                    <a:moveTo>
                      <a:pt x="64" y="112"/>
                    </a:moveTo>
                    <a:cubicBezTo>
                      <a:pt x="38" y="112"/>
                      <a:pt x="16" y="90"/>
                      <a:pt x="16" y="64"/>
                    </a:cubicBezTo>
                    <a:cubicBezTo>
                      <a:pt x="16" y="37"/>
                      <a:pt x="38" y="16"/>
                      <a:pt x="64" y="16"/>
                    </a:cubicBezTo>
                    <a:cubicBezTo>
                      <a:pt x="91" y="16"/>
                      <a:pt x="112" y="37"/>
                      <a:pt x="112" y="64"/>
                    </a:cubicBezTo>
                    <a:cubicBezTo>
                      <a:pt x="112" y="90"/>
                      <a:pt x="91" y="112"/>
                      <a:pt x="64" y="11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zh-CN" altLang="en-US">
                  <a:cs typeface="+mn-ea"/>
                  <a:sym typeface="+mn-lt"/>
                </a:endParaRPr>
              </a:p>
            </p:txBody>
          </p:sp>
        </p:grpSp>
      </p:grpSp>
      <p:grpSp>
        <p:nvGrpSpPr>
          <p:cNvPr id="14" name="组合 13">
            <a:extLst>
              <a:ext uri="{FF2B5EF4-FFF2-40B4-BE49-F238E27FC236}">
                <a16:creationId xmlns="" xmlns:a16="http://schemas.microsoft.com/office/drawing/2014/main" id="{78FCFD13-0E7C-4D7A-A00F-91293EA7D654}"/>
              </a:ext>
            </a:extLst>
          </p:cNvPr>
          <p:cNvGrpSpPr/>
          <p:nvPr/>
        </p:nvGrpSpPr>
        <p:grpSpPr>
          <a:xfrm>
            <a:off x="8810854" y="1999421"/>
            <a:ext cx="1748759" cy="2028561"/>
            <a:chOff x="6410720" y="1038815"/>
            <a:chExt cx="1179441" cy="1368152"/>
          </a:xfrm>
        </p:grpSpPr>
        <p:sp>
          <p:nvSpPr>
            <p:cNvPr id="15" name="六边形 14">
              <a:extLst>
                <a:ext uri="{FF2B5EF4-FFF2-40B4-BE49-F238E27FC236}">
                  <a16:creationId xmlns="" xmlns:a16="http://schemas.microsoft.com/office/drawing/2014/main" id="{79C45FD4-97D9-4BDC-AD41-893536E9CC29}"/>
                </a:ext>
              </a:extLst>
            </p:cNvPr>
            <p:cNvSpPr/>
            <p:nvPr/>
          </p:nvSpPr>
          <p:spPr>
            <a:xfrm rot="5400000">
              <a:off x="6316365" y="1133170"/>
              <a:ext cx="1368152" cy="1179441"/>
            </a:xfrm>
            <a:prstGeom prst="hexagon">
              <a:avLst/>
            </a:prstGeom>
            <a:solidFill>
              <a:srgbClr val="E82B11"/>
            </a:solidFill>
            <a:ln w="38100">
              <a:noFill/>
            </a:ln>
            <a:effectLst>
              <a:outerShdw blurRad="63500" algn="ctr" rotWithShape="0">
                <a:prstClr val="black">
                  <a:alpha val="40000"/>
                </a:prstClr>
              </a:outerShdw>
            </a:effectLst>
          </p:spPr>
          <p:txBody>
            <a:bodyPr/>
            <a:lstStyle/>
            <a:p>
              <a:endParaRPr lang="zh-CN" altLang="en-US" sz="2400">
                <a:solidFill>
                  <a:schemeClr val="tx1"/>
                </a:solidFill>
                <a:cs typeface="+mn-ea"/>
                <a:sym typeface="+mn-lt"/>
              </a:endParaRPr>
            </a:p>
          </p:txBody>
        </p:sp>
        <p:grpSp>
          <p:nvGrpSpPr>
            <p:cNvPr id="16" name="组合 15">
              <a:extLst>
                <a:ext uri="{FF2B5EF4-FFF2-40B4-BE49-F238E27FC236}">
                  <a16:creationId xmlns="" xmlns:a16="http://schemas.microsoft.com/office/drawing/2014/main" id="{9051AB41-54C5-4C71-90B3-B98BC343C540}"/>
                </a:ext>
              </a:extLst>
            </p:cNvPr>
            <p:cNvGrpSpPr/>
            <p:nvPr/>
          </p:nvGrpSpPr>
          <p:grpSpPr>
            <a:xfrm>
              <a:off x="6730566" y="1476139"/>
              <a:ext cx="539750" cy="493713"/>
              <a:chOff x="568325" y="4538663"/>
              <a:chExt cx="539750" cy="493713"/>
            </a:xfrm>
          </p:grpSpPr>
          <p:sp>
            <p:nvSpPr>
              <p:cNvPr id="17" name="Freeform 49">
                <a:extLst>
                  <a:ext uri="{FF2B5EF4-FFF2-40B4-BE49-F238E27FC236}">
                    <a16:creationId xmlns="" xmlns:a16="http://schemas.microsoft.com/office/drawing/2014/main" id="{0E862E93-6BB4-4E68-BC40-070FDCC05D41}"/>
                  </a:ext>
                </a:extLst>
              </p:cNvPr>
              <p:cNvSpPr>
                <a:spLocks/>
              </p:cNvSpPr>
              <p:nvPr/>
            </p:nvSpPr>
            <p:spPr bwMode="auto">
              <a:xfrm>
                <a:off x="771525" y="4718050"/>
                <a:ext cx="134938" cy="134938"/>
              </a:xfrm>
              <a:custGeom>
                <a:avLst/>
                <a:gdLst>
                  <a:gd name="T0" fmla="*/ 46 w 48"/>
                  <a:gd name="T1" fmla="*/ 20 h 48"/>
                  <a:gd name="T2" fmla="*/ 6 w 48"/>
                  <a:gd name="T3" fmla="*/ 0 h 48"/>
                  <a:gd name="T4" fmla="*/ 2 w 48"/>
                  <a:gd name="T5" fmla="*/ 0 h 48"/>
                  <a:gd name="T6" fmla="*/ 0 w 48"/>
                  <a:gd name="T7" fmla="*/ 4 h 48"/>
                  <a:gd name="T8" fmla="*/ 0 w 48"/>
                  <a:gd name="T9" fmla="*/ 44 h 48"/>
                  <a:gd name="T10" fmla="*/ 2 w 48"/>
                  <a:gd name="T11" fmla="*/ 47 h 48"/>
                  <a:gd name="T12" fmla="*/ 4 w 48"/>
                  <a:gd name="T13" fmla="*/ 48 h 48"/>
                  <a:gd name="T14" fmla="*/ 6 w 48"/>
                  <a:gd name="T15" fmla="*/ 47 h 48"/>
                  <a:gd name="T16" fmla="*/ 46 w 48"/>
                  <a:gd name="T17" fmla="*/ 27 h 48"/>
                  <a:gd name="T18" fmla="*/ 48 w 48"/>
                  <a:gd name="T19" fmla="*/ 24 h 48"/>
                  <a:gd name="T20" fmla="*/ 46 w 48"/>
                  <a:gd name="T21" fmla="*/ 2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 h="48">
                    <a:moveTo>
                      <a:pt x="46" y="20"/>
                    </a:moveTo>
                    <a:cubicBezTo>
                      <a:pt x="6" y="0"/>
                      <a:pt x="6" y="0"/>
                      <a:pt x="6" y="0"/>
                    </a:cubicBezTo>
                    <a:cubicBezTo>
                      <a:pt x="5" y="0"/>
                      <a:pt x="3" y="0"/>
                      <a:pt x="2" y="0"/>
                    </a:cubicBezTo>
                    <a:cubicBezTo>
                      <a:pt x="1" y="1"/>
                      <a:pt x="0" y="2"/>
                      <a:pt x="0" y="4"/>
                    </a:cubicBezTo>
                    <a:cubicBezTo>
                      <a:pt x="0" y="44"/>
                      <a:pt x="0" y="44"/>
                      <a:pt x="0" y="44"/>
                    </a:cubicBezTo>
                    <a:cubicBezTo>
                      <a:pt x="0" y="45"/>
                      <a:pt x="1" y="47"/>
                      <a:pt x="2" y="47"/>
                    </a:cubicBezTo>
                    <a:cubicBezTo>
                      <a:pt x="3" y="48"/>
                      <a:pt x="3" y="48"/>
                      <a:pt x="4" y="48"/>
                    </a:cubicBezTo>
                    <a:cubicBezTo>
                      <a:pt x="5" y="48"/>
                      <a:pt x="5" y="48"/>
                      <a:pt x="6" y="47"/>
                    </a:cubicBezTo>
                    <a:cubicBezTo>
                      <a:pt x="46" y="27"/>
                      <a:pt x="46" y="27"/>
                      <a:pt x="46" y="27"/>
                    </a:cubicBezTo>
                    <a:cubicBezTo>
                      <a:pt x="47" y="27"/>
                      <a:pt x="48" y="25"/>
                      <a:pt x="48" y="24"/>
                    </a:cubicBezTo>
                    <a:cubicBezTo>
                      <a:pt x="48" y="22"/>
                      <a:pt x="47" y="21"/>
                      <a:pt x="46" y="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zh-CN" altLang="en-US">
                  <a:cs typeface="+mn-ea"/>
                  <a:sym typeface="+mn-lt"/>
                </a:endParaRPr>
              </a:p>
            </p:txBody>
          </p:sp>
          <p:sp>
            <p:nvSpPr>
              <p:cNvPr id="18" name="Freeform 50">
                <a:extLst>
                  <a:ext uri="{FF2B5EF4-FFF2-40B4-BE49-F238E27FC236}">
                    <a16:creationId xmlns="" xmlns:a16="http://schemas.microsoft.com/office/drawing/2014/main" id="{37CB3C72-C755-4A43-86C8-3496582FD342}"/>
                  </a:ext>
                </a:extLst>
              </p:cNvPr>
              <p:cNvSpPr>
                <a:spLocks noEditPoints="1"/>
              </p:cNvSpPr>
              <p:nvPr/>
            </p:nvSpPr>
            <p:spPr bwMode="auto">
              <a:xfrm>
                <a:off x="568325" y="4538663"/>
                <a:ext cx="539750" cy="493713"/>
              </a:xfrm>
              <a:custGeom>
                <a:avLst/>
                <a:gdLst>
                  <a:gd name="T0" fmla="*/ 160 w 192"/>
                  <a:gd name="T1" fmla="*/ 0 h 176"/>
                  <a:gd name="T2" fmla="*/ 120 w 192"/>
                  <a:gd name="T3" fmla="*/ 0 h 176"/>
                  <a:gd name="T4" fmla="*/ 80 w 192"/>
                  <a:gd name="T5" fmla="*/ 0 h 176"/>
                  <a:gd name="T6" fmla="*/ 40 w 192"/>
                  <a:gd name="T7" fmla="*/ 0 h 176"/>
                  <a:gd name="T8" fmla="*/ 4 w 192"/>
                  <a:gd name="T9" fmla="*/ 0 h 176"/>
                  <a:gd name="T10" fmla="*/ 0 w 192"/>
                  <a:gd name="T11" fmla="*/ 36 h 176"/>
                  <a:gd name="T12" fmla="*/ 0 w 192"/>
                  <a:gd name="T13" fmla="*/ 136 h 176"/>
                  <a:gd name="T14" fmla="*/ 0 w 192"/>
                  <a:gd name="T15" fmla="*/ 172 h 176"/>
                  <a:gd name="T16" fmla="*/ 32 w 192"/>
                  <a:gd name="T17" fmla="*/ 176 h 176"/>
                  <a:gd name="T18" fmla="*/ 72 w 192"/>
                  <a:gd name="T19" fmla="*/ 176 h 176"/>
                  <a:gd name="T20" fmla="*/ 112 w 192"/>
                  <a:gd name="T21" fmla="*/ 176 h 176"/>
                  <a:gd name="T22" fmla="*/ 152 w 192"/>
                  <a:gd name="T23" fmla="*/ 176 h 176"/>
                  <a:gd name="T24" fmla="*/ 188 w 192"/>
                  <a:gd name="T25" fmla="*/ 176 h 176"/>
                  <a:gd name="T26" fmla="*/ 192 w 192"/>
                  <a:gd name="T27" fmla="*/ 140 h 176"/>
                  <a:gd name="T28" fmla="*/ 192 w 192"/>
                  <a:gd name="T29" fmla="*/ 40 h 176"/>
                  <a:gd name="T30" fmla="*/ 192 w 192"/>
                  <a:gd name="T31" fmla="*/ 4 h 176"/>
                  <a:gd name="T32" fmla="*/ 152 w 192"/>
                  <a:gd name="T33" fmla="*/ 8 h 176"/>
                  <a:gd name="T34" fmla="*/ 160 w 192"/>
                  <a:gd name="T35" fmla="*/ 32 h 176"/>
                  <a:gd name="T36" fmla="*/ 152 w 192"/>
                  <a:gd name="T37" fmla="*/ 8 h 176"/>
                  <a:gd name="T38" fmla="*/ 120 w 192"/>
                  <a:gd name="T39" fmla="*/ 8 h 176"/>
                  <a:gd name="T40" fmla="*/ 112 w 192"/>
                  <a:gd name="T41" fmla="*/ 32 h 176"/>
                  <a:gd name="T42" fmla="*/ 72 w 192"/>
                  <a:gd name="T43" fmla="*/ 8 h 176"/>
                  <a:gd name="T44" fmla="*/ 80 w 192"/>
                  <a:gd name="T45" fmla="*/ 32 h 176"/>
                  <a:gd name="T46" fmla="*/ 72 w 192"/>
                  <a:gd name="T47" fmla="*/ 8 h 176"/>
                  <a:gd name="T48" fmla="*/ 40 w 192"/>
                  <a:gd name="T49" fmla="*/ 8 h 176"/>
                  <a:gd name="T50" fmla="*/ 32 w 192"/>
                  <a:gd name="T51" fmla="*/ 32 h 176"/>
                  <a:gd name="T52" fmla="*/ 40 w 192"/>
                  <a:gd name="T53" fmla="*/ 168 h 176"/>
                  <a:gd name="T54" fmla="*/ 32 w 192"/>
                  <a:gd name="T55" fmla="*/ 144 h 176"/>
                  <a:gd name="T56" fmla="*/ 40 w 192"/>
                  <a:gd name="T57" fmla="*/ 168 h 176"/>
                  <a:gd name="T58" fmla="*/ 72 w 192"/>
                  <a:gd name="T59" fmla="*/ 168 h 176"/>
                  <a:gd name="T60" fmla="*/ 80 w 192"/>
                  <a:gd name="T61" fmla="*/ 144 h 176"/>
                  <a:gd name="T62" fmla="*/ 120 w 192"/>
                  <a:gd name="T63" fmla="*/ 168 h 176"/>
                  <a:gd name="T64" fmla="*/ 112 w 192"/>
                  <a:gd name="T65" fmla="*/ 144 h 176"/>
                  <a:gd name="T66" fmla="*/ 120 w 192"/>
                  <a:gd name="T67" fmla="*/ 168 h 176"/>
                  <a:gd name="T68" fmla="*/ 152 w 192"/>
                  <a:gd name="T69" fmla="*/ 168 h 176"/>
                  <a:gd name="T70" fmla="*/ 160 w 192"/>
                  <a:gd name="T71" fmla="*/ 144 h 176"/>
                  <a:gd name="T72" fmla="*/ 184 w 192"/>
                  <a:gd name="T73" fmla="*/ 136 h 176"/>
                  <a:gd name="T74" fmla="*/ 32 w 192"/>
                  <a:gd name="T75" fmla="*/ 136 h 176"/>
                  <a:gd name="T76" fmla="*/ 8 w 192"/>
                  <a:gd name="T77" fmla="*/ 40 h 176"/>
                  <a:gd name="T78" fmla="*/ 160 w 192"/>
                  <a:gd name="T79" fmla="*/ 40 h 176"/>
                  <a:gd name="T80" fmla="*/ 184 w 192"/>
                  <a:gd name="T81" fmla="*/ 13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2" h="176">
                    <a:moveTo>
                      <a:pt x="188" y="0"/>
                    </a:moveTo>
                    <a:cubicBezTo>
                      <a:pt x="160" y="0"/>
                      <a:pt x="160" y="0"/>
                      <a:pt x="160" y="0"/>
                    </a:cubicBezTo>
                    <a:cubicBezTo>
                      <a:pt x="152" y="0"/>
                      <a:pt x="152" y="0"/>
                      <a:pt x="152" y="0"/>
                    </a:cubicBezTo>
                    <a:cubicBezTo>
                      <a:pt x="120" y="0"/>
                      <a:pt x="120" y="0"/>
                      <a:pt x="120" y="0"/>
                    </a:cubicBezTo>
                    <a:cubicBezTo>
                      <a:pt x="112" y="0"/>
                      <a:pt x="112" y="0"/>
                      <a:pt x="112" y="0"/>
                    </a:cubicBezTo>
                    <a:cubicBezTo>
                      <a:pt x="80" y="0"/>
                      <a:pt x="80" y="0"/>
                      <a:pt x="80" y="0"/>
                    </a:cubicBezTo>
                    <a:cubicBezTo>
                      <a:pt x="72" y="0"/>
                      <a:pt x="72" y="0"/>
                      <a:pt x="72" y="0"/>
                    </a:cubicBezTo>
                    <a:cubicBezTo>
                      <a:pt x="40" y="0"/>
                      <a:pt x="40" y="0"/>
                      <a:pt x="40" y="0"/>
                    </a:cubicBezTo>
                    <a:cubicBezTo>
                      <a:pt x="32" y="0"/>
                      <a:pt x="32" y="0"/>
                      <a:pt x="32" y="0"/>
                    </a:cubicBezTo>
                    <a:cubicBezTo>
                      <a:pt x="4" y="0"/>
                      <a:pt x="4" y="0"/>
                      <a:pt x="4" y="0"/>
                    </a:cubicBezTo>
                    <a:cubicBezTo>
                      <a:pt x="2" y="0"/>
                      <a:pt x="0" y="2"/>
                      <a:pt x="0" y="4"/>
                    </a:cubicBezTo>
                    <a:cubicBezTo>
                      <a:pt x="0" y="36"/>
                      <a:pt x="0" y="36"/>
                      <a:pt x="0" y="36"/>
                    </a:cubicBezTo>
                    <a:cubicBezTo>
                      <a:pt x="0" y="40"/>
                      <a:pt x="0" y="40"/>
                      <a:pt x="0" y="40"/>
                    </a:cubicBezTo>
                    <a:cubicBezTo>
                      <a:pt x="0" y="136"/>
                      <a:pt x="0" y="136"/>
                      <a:pt x="0" y="136"/>
                    </a:cubicBezTo>
                    <a:cubicBezTo>
                      <a:pt x="0" y="140"/>
                      <a:pt x="0" y="140"/>
                      <a:pt x="0" y="140"/>
                    </a:cubicBezTo>
                    <a:cubicBezTo>
                      <a:pt x="0" y="172"/>
                      <a:pt x="0" y="172"/>
                      <a:pt x="0" y="172"/>
                    </a:cubicBezTo>
                    <a:cubicBezTo>
                      <a:pt x="0" y="174"/>
                      <a:pt x="2" y="176"/>
                      <a:pt x="4" y="176"/>
                    </a:cubicBezTo>
                    <a:cubicBezTo>
                      <a:pt x="32" y="176"/>
                      <a:pt x="32" y="176"/>
                      <a:pt x="32" y="176"/>
                    </a:cubicBezTo>
                    <a:cubicBezTo>
                      <a:pt x="40" y="176"/>
                      <a:pt x="40" y="176"/>
                      <a:pt x="40" y="176"/>
                    </a:cubicBezTo>
                    <a:cubicBezTo>
                      <a:pt x="72" y="176"/>
                      <a:pt x="72" y="176"/>
                      <a:pt x="72" y="176"/>
                    </a:cubicBezTo>
                    <a:cubicBezTo>
                      <a:pt x="80" y="176"/>
                      <a:pt x="80" y="176"/>
                      <a:pt x="80" y="176"/>
                    </a:cubicBezTo>
                    <a:cubicBezTo>
                      <a:pt x="112" y="176"/>
                      <a:pt x="112" y="176"/>
                      <a:pt x="112" y="176"/>
                    </a:cubicBezTo>
                    <a:cubicBezTo>
                      <a:pt x="120" y="176"/>
                      <a:pt x="120" y="176"/>
                      <a:pt x="120" y="176"/>
                    </a:cubicBezTo>
                    <a:cubicBezTo>
                      <a:pt x="152" y="176"/>
                      <a:pt x="152" y="176"/>
                      <a:pt x="152" y="176"/>
                    </a:cubicBezTo>
                    <a:cubicBezTo>
                      <a:pt x="160" y="176"/>
                      <a:pt x="160" y="176"/>
                      <a:pt x="160" y="176"/>
                    </a:cubicBezTo>
                    <a:cubicBezTo>
                      <a:pt x="188" y="176"/>
                      <a:pt x="188" y="176"/>
                      <a:pt x="188" y="176"/>
                    </a:cubicBezTo>
                    <a:cubicBezTo>
                      <a:pt x="190" y="176"/>
                      <a:pt x="192" y="174"/>
                      <a:pt x="192" y="172"/>
                    </a:cubicBezTo>
                    <a:cubicBezTo>
                      <a:pt x="192" y="140"/>
                      <a:pt x="192" y="140"/>
                      <a:pt x="192" y="140"/>
                    </a:cubicBezTo>
                    <a:cubicBezTo>
                      <a:pt x="192" y="136"/>
                      <a:pt x="192" y="136"/>
                      <a:pt x="192" y="136"/>
                    </a:cubicBezTo>
                    <a:cubicBezTo>
                      <a:pt x="192" y="40"/>
                      <a:pt x="192" y="40"/>
                      <a:pt x="192" y="40"/>
                    </a:cubicBezTo>
                    <a:cubicBezTo>
                      <a:pt x="192" y="36"/>
                      <a:pt x="192" y="36"/>
                      <a:pt x="192" y="36"/>
                    </a:cubicBezTo>
                    <a:cubicBezTo>
                      <a:pt x="192" y="4"/>
                      <a:pt x="192" y="4"/>
                      <a:pt x="192" y="4"/>
                    </a:cubicBezTo>
                    <a:cubicBezTo>
                      <a:pt x="192" y="2"/>
                      <a:pt x="190" y="0"/>
                      <a:pt x="188" y="0"/>
                    </a:cubicBezTo>
                    <a:close/>
                    <a:moveTo>
                      <a:pt x="152" y="8"/>
                    </a:moveTo>
                    <a:cubicBezTo>
                      <a:pt x="160" y="8"/>
                      <a:pt x="160" y="8"/>
                      <a:pt x="160" y="8"/>
                    </a:cubicBezTo>
                    <a:cubicBezTo>
                      <a:pt x="160" y="32"/>
                      <a:pt x="160" y="32"/>
                      <a:pt x="160" y="32"/>
                    </a:cubicBezTo>
                    <a:cubicBezTo>
                      <a:pt x="152" y="32"/>
                      <a:pt x="152" y="32"/>
                      <a:pt x="152" y="32"/>
                    </a:cubicBezTo>
                    <a:lnTo>
                      <a:pt x="152" y="8"/>
                    </a:lnTo>
                    <a:close/>
                    <a:moveTo>
                      <a:pt x="112" y="8"/>
                    </a:moveTo>
                    <a:cubicBezTo>
                      <a:pt x="120" y="8"/>
                      <a:pt x="120" y="8"/>
                      <a:pt x="120" y="8"/>
                    </a:cubicBezTo>
                    <a:cubicBezTo>
                      <a:pt x="120" y="32"/>
                      <a:pt x="120" y="32"/>
                      <a:pt x="120" y="32"/>
                    </a:cubicBezTo>
                    <a:cubicBezTo>
                      <a:pt x="112" y="32"/>
                      <a:pt x="112" y="32"/>
                      <a:pt x="112" y="32"/>
                    </a:cubicBezTo>
                    <a:lnTo>
                      <a:pt x="112" y="8"/>
                    </a:lnTo>
                    <a:close/>
                    <a:moveTo>
                      <a:pt x="72" y="8"/>
                    </a:moveTo>
                    <a:cubicBezTo>
                      <a:pt x="80" y="8"/>
                      <a:pt x="80" y="8"/>
                      <a:pt x="80" y="8"/>
                    </a:cubicBezTo>
                    <a:cubicBezTo>
                      <a:pt x="80" y="32"/>
                      <a:pt x="80" y="32"/>
                      <a:pt x="80" y="32"/>
                    </a:cubicBezTo>
                    <a:cubicBezTo>
                      <a:pt x="72" y="32"/>
                      <a:pt x="72" y="32"/>
                      <a:pt x="72" y="32"/>
                    </a:cubicBezTo>
                    <a:lnTo>
                      <a:pt x="72" y="8"/>
                    </a:lnTo>
                    <a:close/>
                    <a:moveTo>
                      <a:pt x="32" y="8"/>
                    </a:moveTo>
                    <a:cubicBezTo>
                      <a:pt x="40" y="8"/>
                      <a:pt x="40" y="8"/>
                      <a:pt x="40" y="8"/>
                    </a:cubicBezTo>
                    <a:cubicBezTo>
                      <a:pt x="40" y="32"/>
                      <a:pt x="40" y="32"/>
                      <a:pt x="40" y="32"/>
                    </a:cubicBezTo>
                    <a:cubicBezTo>
                      <a:pt x="32" y="32"/>
                      <a:pt x="32" y="32"/>
                      <a:pt x="32" y="32"/>
                    </a:cubicBezTo>
                    <a:lnTo>
                      <a:pt x="32" y="8"/>
                    </a:lnTo>
                    <a:close/>
                    <a:moveTo>
                      <a:pt x="40" y="168"/>
                    </a:moveTo>
                    <a:cubicBezTo>
                      <a:pt x="32" y="168"/>
                      <a:pt x="32" y="168"/>
                      <a:pt x="32" y="168"/>
                    </a:cubicBezTo>
                    <a:cubicBezTo>
                      <a:pt x="32" y="144"/>
                      <a:pt x="32" y="144"/>
                      <a:pt x="32" y="144"/>
                    </a:cubicBezTo>
                    <a:cubicBezTo>
                      <a:pt x="40" y="144"/>
                      <a:pt x="40" y="144"/>
                      <a:pt x="40" y="144"/>
                    </a:cubicBezTo>
                    <a:lnTo>
                      <a:pt x="40" y="168"/>
                    </a:lnTo>
                    <a:close/>
                    <a:moveTo>
                      <a:pt x="80" y="168"/>
                    </a:moveTo>
                    <a:cubicBezTo>
                      <a:pt x="72" y="168"/>
                      <a:pt x="72" y="168"/>
                      <a:pt x="72" y="168"/>
                    </a:cubicBezTo>
                    <a:cubicBezTo>
                      <a:pt x="72" y="144"/>
                      <a:pt x="72" y="144"/>
                      <a:pt x="72" y="144"/>
                    </a:cubicBezTo>
                    <a:cubicBezTo>
                      <a:pt x="80" y="144"/>
                      <a:pt x="80" y="144"/>
                      <a:pt x="80" y="144"/>
                    </a:cubicBezTo>
                    <a:lnTo>
                      <a:pt x="80" y="168"/>
                    </a:lnTo>
                    <a:close/>
                    <a:moveTo>
                      <a:pt x="120" y="168"/>
                    </a:moveTo>
                    <a:cubicBezTo>
                      <a:pt x="112" y="168"/>
                      <a:pt x="112" y="168"/>
                      <a:pt x="112" y="168"/>
                    </a:cubicBezTo>
                    <a:cubicBezTo>
                      <a:pt x="112" y="144"/>
                      <a:pt x="112" y="144"/>
                      <a:pt x="112" y="144"/>
                    </a:cubicBezTo>
                    <a:cubicBezTo>
                      <a:pt x="120" y="144"/>
                      <a:pt x="120" y="144"/>
                      <a:pt x="120" y="144"/>
                    </a:cubicBezTo>
                    <a:lnTo>
                      <a:pt x="120" y="168"/>
                    </a:lnTo>
                    <a:close/>
                    <a:moveTo>
                      <a:pt x="160" y="168"/>
                    </a:moveTo>
                    <a:cubicBezTo>
                      <a:pt x="152" y="168"/>
                      <a:pt x="152" y="168"/>
                      <a:pt x="152" y="168"/>
                    </a:cubicBezTo>
                    <a:cubicBezTo>
                      <a:pt x="152" y="144"/>
                      <a:pt x="152" y="144"/>
                      <a:pt x="152" y="144"/>
                    </a:cubicBezTo>
                    <a:cubicBezTo>
                      <a:pt x="160" y="144"/>
                      <a:pt x="160" y="144"/>
                      <a:pt x="160" y="144"/>
                    </a:cubicBezTo>
                    <a:lnTo>
                      <a:pt x="160" y="168"/>
                    </a:lnTo>
                    <a:close/>
                    <a:moveTo>
                      <a:pt x="184" y="136"/>
                    </a:moveTo>
                    <a:cubicBezTo>
                      <a:pt x="160" y="136"/>
                      <a:pt x="160" y="136"/>
                      <a:pt x="160" y="136"/>
                    </a:cubicBezTo>
                    <a:cubicBezTo>
                      <a:pt x="32" y="136"/>
                      <a:pt x="32" y="136"/>
                      <a:pt x="32" y="136"/>
                    </a:cubicBezTo>
                    <a:cubicBezTo>
                      <a:pt x="8" y="136"/>
                      <a:pt x="8" y="136"/>
                      <a:pt x="8" y="136"/>
                    </a:cubicBezTo>
                    <a:cubicBezTo>
                      <a:pt x="8" y="40"/>
                      <a:pt x="8" y="40"/>
                      <a:pt x="8" y="40"/>
                    </a:cubicBezTo>
                    <a:cubicBezTo>
                      <a:pt x="32" y="40"/>
                      <a:pt x="32" y="40"/>
                      <a:pt x="32" y="40"/>
                    </a:cubicBezTo>
                    <a:cubicBezTo>
                      <a:pt x="160" y="40"/>
                      <a:pt x="160" y="40"/>
                      <a:pt x="160" y="40"/>
                    </a:cubicBezTo>
                    <a:cubicBezTo>
                      <a:pt x="184" y="40"/>
                      <a:pt x="184" y="40"/>
                      <a:pt x="184" y="40"/>
                    </a:cubicBezTo>
                    <a:lnTo>
                      <a:pt x="184" y="13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zh-CN" altLang="en-US">
                  <a:cs typeface="+mn-ea"/>
                  <a:sym typeface="+mn-lt"/>
                </a:endParaRPr>
              </a:p>
            </p:txBody>
          </p:sp>
        </p:grpSp>
      </p:grpSp>
      <p:grpSp>
        <p:nvGrpSpPr>
          <p:cNvPr id="19" name="组合 18">
            <a:extLst>
              <a:ext uri="{FF2B5EF4-FFF2-40B4-BE49-F238E27FC236}">
                <a16:creationId xmlns="" xmlns:a16="http://schemas.microsoft.com/office/drawing/2014/main" id="{074999F6-ABE1-4CAC-A601-965797C5B5B2}"/>
              </a:ext>
            </a:extLst>
          </p:cNvPr>
          <p:cNvGrpSpPr/>
          <p:nvPr/>
        </p:nvGrpSpPr>
        <p:grpSpPr>
          <a:xfrm>
            <a:off x="1526763" y="1999418"/>
            <a:ext cx="1748759" cy="2028561"/>
            <a:chOff x="1498003" y="1038813"/>
            <a:chExt cx="1179441" cy="1368152"/>
          </a:xfrm>
        </p:grpSpPr>
        <p:sp>
          <p:nvSpPr>
            <p:cNvPr id="20" name="六边形 19">
              <a:extLst>
                <a:ext uri="{FF2B5EF4-FFF2-40B4-BE49-F238E27FC236}">
                  <a16:creationId xmlns="" xmlns:a16="http://schemas.microsoft.com/office/drawing/2014/main" id="{6BF60078-CA58-4E45-97AA-0F3041C24FB7}"/>
                </a:ext>
              </a:extLst>
            </p:cNvPr>
            <p:cNvSpPr/>
            <p:nvPr/>
          </p:nvSpPr>
          <p:spPr>
            <a:xfrm rot="5400000">
              <a:off x="1403648" y="1133168"/>
              <a:ext cx="1368152" cy="1179441"/>
            </a:xfrm>
            <a:prstGeom prst="hexagon">
              <a:avLst/>
            </a:prstGeom>
            <a:solidFill>
              <a:srgbClr val="E82B11"/>
            </a:solidFill>
            <a:ln w="38100">
              <a:noFill/>
            </a:ln>
            <a:effectLst>
              <a:outerShdw blurRad="63500" algn="ctr" rotWithShape="0">
                <a:prstClr val="black">
                  <a:alpha val="40000"/>
                </a:prstClr>
              </a:outerShdw>
            </a:effectLst>
          </p:spPr>
          <p:txBody>
            <a:bodyPr/>
            <a:lstStyle/>
            <a:p>
              <a:endParaRPr lang="zh-CN" altLang="en-US" sz="2400">
                <a:solidFill>
                  <a:schemeClr val="tx1"/>
                </a:solidFill>
                <a:cs typeface="+mn-ea"/>
                <a:sym typeface="+mn-lt"/>
              </a:endParaRPr>
            </a:p>
          </p:txBody>
        </p:sp>
        <p:grpSp>
          <p:nvGrpSpPr>
            <p:cNvPr id="21" name="组合 20">
              <a:extLst>
                <a:ext uri="{FF2B5EF4-FFF2-40B4-BE49-F238E27FC236}">
                  <a16:creationId xmlns="" xmlns:a16="http://schemas.microsoft.com/office/drawing/2014/main" id="{74F5DFF1-BA34-4B1F-AB64-AFFC93E49694}"/>
                </a:ext>
              </a:extLst>
            </p:cNvPr>
            <p:cNvGrpSpPr/>
            <p:nvPr/>
          </p:nvGrpSpPr>
          <p:grpSpPr>
            <a:xfrm>
              <a:off x="1817849" y="1441108"/>
              <a:ext cx="539750" cy="539750"/>
              <a:chOff x="1895475" y="4516438"/>
              <a:chExt cx="539750" cy="539750"/>
            </a:xfrm>
          </p:grpSpPr>
          <p:sp>
            <p:nvSpPr>
              <p:cNvPr id="22" name="Freeform 51">
                <a:extLst>
                  <a:ext uri="{FF2B5EF4-FFF2-40B4-BE49-F238E27FC236}">
                    <a16:creationId xmlns="" xmlns:a16="http://schemas.microsoft.com/office/drawing/2014/main" id="{AEECC31F-52C6-4D69-BC8C-F2B45667716F}"/>
                  </a:ext>
                </a:extLst>
              </p:cNvPr>
              <p:cNvSpPr>
                <a:spLocks noEditPoints="1"/>
              </p:cNvSpPr>
              <p:nvPr/>
            </p:nvSpPr>
            <p:spPr bwMode="auto">
              <a:xfrm>
                <a:off x="1895475" y="4516438"/>
                <a:ext cx="539750" cy="269875"/>
              </a:xfrm>
              <a:custGeom>
                <a:avLst/>
                <a:gdLst>
                  <a:gd name="T0" fmla="*/ 189 w 192"/>
                  <a:gd name="T1" fmla="*/ 39 h 96"/>
                  <a:gd name="T2" fmla="*/ 191 w 192"/>
                  <a:gd name="T3" fmla="*/ 38 h 96"/>
                  <a:gd name="T4" fmla="*/ 192 w 192"/>
                  <a:gd name="T5" fmla="*/ 36 h 96"/>
                  <a:gd name="T6" fmla="*/ 189 w 192"/>
                  <a:gd name="T7" fmla="*/ 4 h 96"/>
                  <a:gd name="T8" fmla="*/ 185 w 192"/>
                  <a:gd name="T9" fmla="*/ 0 h 96"/>
                  <a:gd name="T10" fmla="*/ 102 w 192"/>
                  <a:gd name="T11" fmla="*/ 7 h 96"/>
                  <a:gd name="T12" fmla="*/ 55 w 192"/>
                  <a:gd name="T13" fmla="*/ 12 h 96"/>
                  <a:gd name="T14" fmla="*/ 4 w 192"/>
                  <a:gd name="T15" fmla="*/ 16 h 96"/>
                  <a:gd name="T16" fmla="*/ 2 w 192"/>
                  <a:gd name="T17" fmla="*/ 17 h 96"/>
                  <a:gd name="T18" fmla="*/ 1 w 192"/>
                  <a:gd name="T19" fmla="*/ 18 h 96"/>
                  <a:gd name="T20" fmla="*/ 0 w 192"/>
                  <a:gd name="T21" fmla="*/ 19 h 96"/>
                  <a:gd name="T22" fmla="*/ 0 w 192"/>
                  <a:gd name="T23" fmla="*/ 19 h 96"/>
                  <a:gd name="T24" fmla="*/ 0 w 192"/>
                  <a:gd name="T25" fmla="*/ 21 h 96"/>
                  <a:gd name="T26" fmla="*/ 4 w 192"/>
                  <a:gd name="T27" fmla="*/ 55 h 96"/>
                  <a:gd name="T28" fmla="*/ 4 w 192"/>
                  <a:gd name="T29" fmla="*/ 56 h 96"/>
                  <a:gd name="T30" fmla="*/ 3 w 192"/>
                  <a:gd name="T31" fmla="*/ 56 h 96"/>
                  <a:gd name="T32" fmla="*/ 0 w 192"/>
                  <a:gd name="T33" fmla="*/ 58 h 96"/>
                  <a:gd name="T34" fmla="*/ 0 w 192"/>
                  <a:gd name="T35" fmla="*/ 60 h 96"/>
                  <a:gd name="T36" fmla="*/ 0 w 192"/>
                  <a:gd name="T37" fmla="*/ 96 h 96"/>
                  <a:gd name="T38" fmla="*/ 8 w 192"/>
                  <a:gd name="T39" fmla="*/ 96 h 96"/>
                  <a:gd name="T40" fmla="*/ 188 w 192"/>
                  <a:gd name="T41" fmla="*/ 96 h 96"/>
                  <a:gd name="T42" fmla="*/ 192 w 192"/>
                  <a:gd name="T43" fmla="*/ 92 h 96"/>
                  <a:gd name="T44" fmla="*/ 188 w 192"/>
                  <a:gd name="T45" fmla="*/ 56 h 96"/>
                  <a:gd name="T46" fmla="*/ 188 w 192"/>
                  <a:gd name="T47" fmla="*/ 40 h 96"/>
                  <a:gd name="T48" fmla="*/ 184 w 192"/>
                  <a:gd name="T49" fmla="*/ 82 h 96"/>
                  <a:gd name="T50" fmla="*/ 178 w 192"/>
                  <a:gd name="T51" fmla="*/ 88 h 96"/>
                  <a:gd name="T52" fmla="*/ 166 w 192"/>
                  <a:gd name="T53" fmla="*/ 64 h 96"/>
                  <a:gd name="T54" fmla="*/ 138 w 192"/>
                  <a:gd name="T55" fmla="*/ 88 h 96"/>
                  <a:gd name="T56" fmla="*/ 102 w 192"/>
                  <a:gd name="T57" fmla="*/ 64 h 96"/>
                  <a:gd name="T58" fmla="*/ 66 w 192"/>
                  <a:gd name="T59" fmla="*/ 64 h 96"/>
                  <a:gd name="T60" fmla="*/ 78 w 192"/>
                  <a:gd name="T61" fmla="*/ 88 h 96"/>
                  <a:gd name="T62" fmla="*/ 66 w 192"/>
                  <a:gd name="T63" fmla="*/ 64 h 96"/>
                  <a:gd name="T64" fmla="*/ 26 w 192"/>
                  <a:gd name="T65" fmla="*/ 88 h 96"/>
                  <a:gd name="T66" fmla="*/ 8 w 192"/>
                  <a:gd name="T67" fmla="*/ 64 h 96"/>
                  <a:gd name="T68" fmla="*/ 38 w 192"/>
                  <a:gd name="T69" fmla="*/ 88 h 96"/>
                  <a:gd name="T70" fmla="*/ 9 w 192"/>
                  <a:gd name="T71" fmla="*/ 24 h 96"/>
                  <a:gd name="T72" fmla="*/ 40 w 192"/>
                  <a:gd name="T73" fmla="*/ 45 h 96"/>
                  <a:gd name="T74" fmla="*/ 9 w 192"/>
                  <a:gd name="T75" fmla="*/ 30 h 96"/>
                  <a:gd name="T76" fmla="*/ 65 w 192"/>
                  <a:gd name="T77" fmla="*/ 19 h 96"/>
                  <a:gd name="T78" fmla="*/ 80 w 192"/>
                  <a:gd name="T79" fmla="*/ 41 h 96"/>
                  <a:gd name="T80" fmla="*/ 101 w 192"/>
                  <a:gd name="T81" fmla="*/ 15 h 96"/>
                  <a:gd name="T82" fmla="*/ 138 w 192"/>
                  <a:gd name="T83" fmla="*/ 36 h 96"/>
                  <a:gd name="T84" fmla="*/ 101 w 192"/>
                  <a:gd name="T85" fmla="*/ 15 h 96"/>
                  <a:gd name="T86" fmla="*/ 164 w 192"/>
                  <a:gd name="T87" fmla="*/ 10 h 96"/>
                  <a:gd name="T88" fmla="*/ 184 w 192"/>
                  <a:gd name="T89" fmla="*/ 32 h 96"/>
                  <a:gd name="T90" fmla="*/ 153 w 192"/>
                  <a:gd name="T91" fmla="*/ 11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92" h="96">
                    <a:moveTo>
                      <a:pt x="188" y="40"/>
                    </a:moveTo>
                    <a:cubicBezTo>
                      <a:pt x="188" y="40"/>
                      <a:pt x="188" y="40"/>
                      <a:pt x="189" y="39"/>
                    </a:cubicBezTo>
                    <a:cubicBezTo>
                      <a:pt x="189" y="39"/>
                      <a:pt x="190" y="39"/>
                      <a:pt x="190" y="39"/>
                    </a:cubicBezTo>
                    <a:cubicBezTo>
                      <a:pt x="190" y="39"/>
                      <a:pt x="191" y="39"/>
                      <a:pt x="191" y="38"/>
                    </a:cubicBezTo>
                    <a:cubicBezTo>
                      <a:pt x="192" y="38"/>
                      <a:pt x="192" y="37"/>
                      <a:pt x="192" y="36"/>
                    </a:cubicBezTo>
                    <a:cubicBezTo>
                      <a:pt x="192" y="36"/>
                      <a:pt x="192" y="36"/>
                      <a:pt x="192" y="36"/>
                    </a:cubicBezTo>
                    <a:cubicBezTo>
                      <a:pt x="192" y="35"/>
                      <a:pt x="192" y="35"/>
                      <a:pt x="192" y="35"/>
                    </a:cubicBezTo>
                    <a:cubicBezTo>
                      <a:pt x="189" y="4"/>
                      <a:pt x="189" y="4"/>
                      <a:pt x="189" y="4"/>
                    </a:cubicBezTo>
                    <a:cubicBezTo>
                      <a:pt x="189" y="2"/>
                      <a:pt x="189" y="1"/>
                      <a:pt x="188" y="1"/>
                    </a:cubicBezTo>
                    <a:cubicBezTo>
                      <a:pt x="187" y="0"/>
                      <a:pt x="186" y="0"/>
                      <a:pt x="185" y="0"/>
                    </a:cubicBezTo>
                    <a:cubicBezTo>
                      <a:pt x="103" y="7"/>
                      <a:pt x="103" y="7"/>
                      <a:pt x="103" y="7"/>
                    </a:cubicBezTo>
                    <a:cubicBezTo>
                      <a:pt x="102" y="7"/>
                      <a:pt x="102" y="7"/>
                      <a:pt x="102" y="7"/>
                    </a:cubicBezTo>
                    <a:cubicBezTo>
                      <a:pt x="55" y="12"/>
                      <a:pt x="55" y="12"/>
                      <a:pt x="55" y="12"/>
                    </a:cubicBezTo>
                    <a:cubicBezTo>
                      <a:pt x="55" y="12"/>
                      <a:pt x="55" y="12"/>
                      <a:pt x="55" y="12"/>
                    </a:cubicBezTo>
                    <a:cubicBezTo>
                      <a:pt x="4" y="16"/>
                      <a:pt x="4" y="16"/>
                      <a:pt x="4" y="16"/>
                    </a:cubicBezTo>
                    <a:cubicBezTo>
                      <a:pt x="4" y="16"/>
                      <a:pt x="4" y="16"/>
                      <a:pt x="4" y="16"/>
                    </a:cubicBezTo>
                    <a:cubicBezTo>
                      <a:pt x="3" y="16"/>
                      <a:pt x="3" y="16"/>
                      <a:pt x="3" y="16"/>
                    </a:cubicBezTo>
                    <a:cubicBezTo>
                      <a:pt x="3" y="17"/>
                      <a:pt x="3" y="17"/>
                      <a:pt x="2" y="17"/>
                    </a:cubicBezTo>
                    <a:cubicBezTo>
                      <a:pt x="2" y="17"/>
                      <a:pt x="2" y="17"/>
                      <a:pt x="1" y="18"/>
                    </a:cubicBezTo>
                    <a:cubicBezTo>
                      <a:pt x="1" y="18"/>
                      <a:pt x="1" y="18"/>
                      <a:pt x="1" y="18"/>
                    </a:cubicBezTo>
                    <a:cubicBezTo>
                      <a:pt x="1" y="18"/>
                      <a:pt x="1" y="18"/>
                      <a:pt x="1" y="18"/>
                    </a:cubicBezTo>
                    <a:cubicBezTo>
                      <a:pt x="1" y="18"/>
                      <a:pt x="0" y="19"/>
                      <a:pt x="0" y="19"/>
                    </a:cubicBezTo>
                    <a:cubicBezTo>
                      <a:pt x="0" y="19"/>
                      <a:pt x="0" y="19"/>
                      <a:pt x="0" y="19"/>
                    </a:cubicBezTo>
                    <a:cubicBezTo>
                      <a:pt x="0" y="19"/>
                      <a:pt x="0" y="19"/>
                      <a:pt x="0" y="19"/>
                    </a:cubicBezTo>
                    <a:cubicBezTo>
                      <a:pt x="0" y="20"/>
                      <a:pt x="0" y="20"/>
                      <a:pt x="0" y="21"/>
                    </a:cubicBezTo>
                    <a:cubicBezTo>
                      <a:pt x="0" y="21"/>
                      <a:pt x="0" y="21"/>
                      <a:pt x="0" y="21"/>
                    </a:cubicBezTo>
                    <a:cubicBezTo>
                      <a:pt x="3" y="52"/>
                      <a:pt x="3" y="52"/>
                      <a:pt x="3" y="52"/>
                    </a:cubicBezTo>
                    <a:cubicBezTo>
                      <a:pt x="3" y="53"/>
                      <a:pt x="4" y="54"/>
                      <a:pt x="4" y="55"/>
                    </a:cubicBezTo>
                    <a:cubicBezTo>
                      <a:pt x="5" y="56"/>
                      <a:pt x="6" y="56"/>
                      <a:pt x="7" y="56"/>
                    </a:cubicBezTo>
                    <a:cubicBezTo>
                      <a:pt x="4" y="56"/>
                      <a:pt x="4" y="56"/>
                      <a:pt x="4" y="56"/>
                    </a:cubicBezTo>
                    <a:cubicBezTo>
                      <a:pt x="4" y="56"/>
                      <a:pt x="3" y="56"/>
                      <a:pt x="3" y="56"/>
                    </a:cubicBezTo>
                    <a:cubicBezTo>
                      <a:pt x="3" y="56"/>
                      <a:pt x="3" y="56"/>
                      <a:pt x="3" y="56"/>
                    </a:cubicBezTo>
                    <a:cubicBezTo>
                      <a:pt x="2" y="56"/>
                      <a:pt x="2" y="57"/>
                      <a:pt x="1" y="57"/>
                    </a:cubicBezTo>
                    <a:cubicBezTo>
                      <a:pt x="1" y="57"/>
                      <a:pt x="1" y="58"/>
                      <a:pt x="0" y="58"/>
                    </a:cubicBezTo>
                    <a:cubicBezTo>
                      <a:pt x="0" y="59"/>
                      <a:pt x="0" y="59"/>
                      <a:pt x="0" y="59"/>
                    </a:cubicBezTo>
                    <a:cubicBezTo>
                      <a:pt x="0" y="59"/>
                      <a:pt x="0" y="60"/>
                      <a:pt x="0" y="60"/>
                    </a:cubicBezTo>
                    <a:cubicBezTo>
                      <a:pt x="0" y="92"/>
                      <a:pt x="0" y="92"/>
                      <a:pt x="0" y="92"/>
                    </a:cubicBezTo>
                    <a:cubicBezTo>
                      <a:pt x="0" y="96"/>
                      <a:pt x="0" y="96"/>
                      <a:pt x="0" y="96"/>
                    </a:cubicBezTo>
                    <a:cubicBezTo>
                      <a:pt x="4" y="96"/>
                      <a:pt x="4" y="96"/>
                      <a:pt x="4" y="96"/>
                    </a:cubicBezTo>
                    <a:cubicBezTo>
                      <a:pt x="8" y="96"/>
                      <a:pt x="8" y="96"/>
                      <a:pt x="8" y="96"/>
                    </a:cubicBezTo>
                    <a:cubicBezTo>
                      <a:pt x="184" y="96"/>
                      <a:pt x="184" y="96"/>
                      <a:pt x="184" y="96"/>
                    </a:cubicBezTo>
                    <a:cubicBezTo>
                      <a:pt x="188" y="96"/>
                      <a:pt x="188" y="96"/>
                      <a:pt x="188" y="96"/>
                    </a:cubicBezTo>
                    <a:cubicBezTo>
                      <a:pt x="192" y="96"/>
                      <a:pt x="192" y="96"/>
                      <a:pt x="192" y="96"/>
                    </a:cubicBezTo>
                    <a:cubicBezTo>
                      <a:pt x="192" y="92"/>
                      <a:pt x="192" y="92"/>
                      <a:pt x="192" y="92"/>
                    </a:cubicBezTo>
                    <a:cubicBezTo>
                      <a:pt x="192" y="60"/>
                      <a:pt x="192" y="60"/>
                      <a:pt x="192" y="60"/>
                    </a:cubicBezTo>
                    <a:cubicBezTo>
                      <a:pt x="192" y="58"/>
                      <a:pt x="190" y="56"/>
                      <a:pt x="188" y="56"/>
                    </a:cubicBezTo>
                    <a:cubicBezTo>
                      <a:pt x="7" y="56"/>
                      <a:pt x="7" y="56"/>
                      <a:pt x="7" y="56"/>
                    </a:cubicBezTo>
                    <a:cubicBezTo>
                      <a:pt x="188" y="40"/>
                      <a:pt x="188" y="40"/>
                      <a:pt x="188" y="40"/>
                    </a:cubicBezTo>
                    <a:close/>
                    <a:moveTo>
                      <a:pt x="166" y="64"/>
                    </a:moveTo>
                    <a:cubicBezTo>
                      <a:pt x="184" y="82"/>
                      <a:pt x="184" y="82"/>
                      <a:pt x="184" y="82"/>
                    </a:cubicBezTo>
                    <a:cubicBezTo>
                      <a:pt x="184" y="88"/>
                      <a:pt x="184" y="88"/>
                      <a:pt x="184" y="88"/>
                    </a:cubicBezTo>
                    <a:cubicBezTo>
                      <a:pt x="178" y="88"/>
                      <a:pt x="178" y="88"/>
                      <a:pt x="178" y="88"/>
                    </a:cubicBezTo>
                    <a:cubicBezTo>
                      <a:pt x="154" y="64"/>
                      <a:pt x="154" y="64"/>
                      <a:pt x="154" y="64"/>
                    </a:cubicBezTo>
                    <a:lnTo>
                      <a:pt x="166" y="64"/>
                    </a:lnTo>
                    <a:close/>
                    <a:moveTo>
                      <a:pt x="114" y="64"/>
                    </a:moveTo>
                    <a:cubicBezTo>
                      <a:pt x="138" y="88"/>
                      <a:pt x="138" y="88"/>
                      <a:pt x="138" y="88"/>
                    </a:cubicBezTo>
                    <a:cubicBezTo>
                      <a:pt x="126" y="88"/>
                      <a:pt x="126" y="88"/>
                      <a:pt x="126" y="88"/>
                    </a:cubicBezTo>
                    <a:cubicBezTo>
                      <a:pt x="102" y="64"/>
                      <a:pt x="102" y="64"/>
                      <a:pt x="102" y="64"/>
                    </a:cubicBezTo>
                    <a:lnTo>
                      <a:pt x="114" y="64"/>
                    </a:lnTo>
                    <a:close/>
                    <a:moveTo>
                      <a:pt x="66" y="64"/>
                    </a:moveTo>
                    <a:cubicBezTo>
                      <a:pt x="90" y="88"/>
                      <a:pt x="90" y="88"/>
                      <a:pt x="90" y="88"/>
                    </a:cubicBezTo>
                    <a:cubicBezTo>
                      <a:pt x="78" y="88"/>
                      <a:pt x="78" y="88"/>
                      <a:pt x="78" y="88"/>
                    </a:cubicBezTo>
                    <a:cubicBezTo>
                      <a:pt x="54" y="64"/>
                      <a:pt x="54" y="64"/>
                      <a:pt x="54" y="64"/>
                    </a:cubicBezTo>
                    <a:lnTo>
                      <a:pt x="66" y="64"/>
                    </a:lnTo>
                    <a:close/>
                    <a:moveTo>
                      <a:pt x="38" y="88"/>
                    </a:moveTo>
                    <a:cubicBezTo>
                      <a:pt x="26" y="88"/>
                      <a:pt x="26" y="88"/>
                      <a:pt x="26" y="88"/>
                    </a:cubicBezTo>
                    <a:cubicBezTo>
                      <a:pt x="8" y="70"/>
                      <a:pt x="8" y="70"/>
                      <a:pt x="8" y="70"/>
                    </a:cubicBezTo>
                    <a:cubicBezTo>
                      <a:pt x="8" y="64"/>
                      <a:pt x="8" y="64"/>
                      <a:pt x="8" y="64"/>
                    </a:cubicBezTo>
                    <a:cubicBezTo>
                      <a:pt x="14" y="64"/>
                      <a:pt x="14" y="64"/>
                      <a:pt x="14" y="64"/>
                    </a:cubicBezTo>
                    <a:lnTo>
                      <a:pt x="38" y="88"/>
                    </a:lnTo>
                    <a:close/>
                    <a:moveTo>
                      <a:pt x="9" y="30"/>
                    </a:moveTo>
                    <a:cubicBezTo>
                      <a:pt x="9" y="24"/>
                      <a:pt x="9" y="24"/>
                      <a:pt x="9" y="24"/>
                    </a:cubicBezTo>
                    <a:cubicBezTo>
                      <a:pt x="14" y="23"/>
                      <a:pt x="14" y="23"/>
                      <a:pt x="14" y="23"/>
                    </a:cubicBezTo>
                    <a:cubicBezTo>
                      <a:pt x="40" y="45"/>
                      <a:pt x="40" y="45"/>
                      <a:pt x="40" y="45"/>
                    </a:cubicBezTo>
                    <a:cubicBezTo>
                      <a:pt x="29" y="46"/>
                      <a:pt x="29" y="46"/>
                      <a:pt x="29" y="46"/>
                    </a:cubicBezTo>
                    <a:lnTo>
                      <a:pt x="9" y="30"/>
                    </a:lnTo>
                    <a:close/>
                    <a:moveTo>
                      <a:pt x="54" y="20"/>
                    </a:moveTo>
                    <a:cubicBezTo>
                      <a:pt x="65" y="19"/>
                      <a:pt x="65" y="19"/>
                      <a:pt x="65" y="19"/>
                    </a:cubicBezTo>
                    <a:cubicBezTo>
                      <a:pt x="91" y="40"/>
                      <a:pt x="91" y="40"/>
                      <a:pt x="91" y="40"/>
                    </a:cubicBezTo>
                    <a:cubicBezTo>
                      <a:pt x="80" y="41"/>
                      <a:pt x="80" y="41"/>
                      <a:pt x="80" y="41"/>
                    </a:cubicBezTo>
                    <a:lnTo>
                      <a:pt x="54" y="20"/>
                    </a:lnTo>
                    <a:close/>
                    <a:moveTo>
                      <a:pt x="101" y="15"/>
                    </a:moveTo>
                    <a:cubicBezTo>
                      <a:pt x="113" y="14"/>
                      <a:pt x="113" y="14"/>
                      <a:pt x="113" y="14"/>
                    </a:cubicBezTo>
                    <a:cubicBezTo>
                      <a:pt x="138" y="36"/>
                      <a:pt x="138" y="36"/>
                      <a:pt x="138" y="36"/>
                    </a:cubicBezTo>
                    <a:cubicBezTo>
                      <a:pt x="127" y="37"/>
                      <a:pt x="127" y="37"/>
                      <a:pt x="127" y="37"/>
                    </a:cubicBezTo>
                    <a:lnTo>
                      <a:pt x="101" y="15"/>
                    </a:lnTo>
                    <a:close/>
                    <a:moveTo>
                      <a:pt x="153" y="11"/>
                    </a:moveTo>
                    <a:cubicBezTo>
                      <a:pt x="164" y="10"/>
                      <a:pt x="164" y="10"/>
                      <a:pt x="164" y="10"/>
                    </a:cubicBezTo>
                    <a:cubicBezTo>
                      <a:pt x="183" y="26"/>
                      <a:pt x="183" y="26"/>
                      <a:pt x="183" y="26"/>
                    </a:cubicBezTo>
                    <a:cubicBezTo>
                      <a:pt x="184" y="32"/>
                      <a:pt x="184" y="32"/>
                      <a:pt x="184" y="32"/>
                    </a:cubicBezTo>
                    <a:cubicBezTo>
                      <a:pt x="178" y="32"/>
                      <a:pt x="178" y="32"/>
                      <a:pt x="178" y="32"/>
                    </a:cubicBezTo>
                    <a:lnTo>
                      <a:pt x="153" y="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zh-CN" altLang="en-US">
                  <a:cs typeface="+mn-ea"/>
                  <a:sym typeface="+mn-lt"/>
                </a:endParaRPr>
              </a:p>
            </p:txBody>
          </p:sp>
          <p:sp>
            <p:nvSpPr>
              <p:cNvPr id="23" name="Freeform 52">
                <a:extLst>
                  <a:ext uri="{FF2B5EF4-FFF2-40B4-BE49-F238E27FC236}">
                    <a16:creationId xmlns="" xmlns:a16="http://schemas.microsoft.com/office/drawing/2014/main" id="{DA4D02BF-9541-469F-B0B0-9A7987E18E9D}"/>
                  </a:ext>
                </a:extLst>
              </p:cNvPr>
              <p:cNvSpPr>
                <a:spLocks noEditPoints="1"/>
              </p:cNvSpPr>
              <p:nvPr/>
            </p:nvSpPr>
            <p:spPr bwMode="auto">
              <a:xfrm>
                <a:off x="1895475" y="4808538"/>
                <a:ext cx="539750" cy="247650"/>
              </a:xfrm>
              <a:custGeom>
                <a:avLst/>
                <a:gdLst>
                  <a:gd name="T0" fmla="*/ 0 w 192"/>
                  <a:gd name="T1" fmla="*/ 68 h 88"/>
                  <a:gd name="T2" fmla="*/ 20 w 192"/>
                  <a:gd name="T3" fmla="*/ 88 h 88"/>
                  <a:gd name="T4" fmla="*/ 172 w 192"/>
                  <a:gd name="T5" fmla="*/ 88 h 88"/>
                  <a:gd name="T6" fmla="*/ 192 w 192"/>
                  <a:gd name="T7" fmla="*/ 68 h 88"/>
                  <a:gd name="T8" fmla="*/ 192 w 192"/>
                  <a:gd name="T9" fmla="*/ 0 h 88"/>
                  <a:gd name="T10" fmla="*/ 0 w 192"/>
                  <a:gd name="T11" fmla="*/ 0 h 88"/>
                  <a:gd name="T12" fmla="*/ 0 w 192"/>
                  <a:gd name="T13" fmla="*/ 68 h 88"/>
                  <a:gd name="T14" fmla="*/ 36 w 192"/>
                  <a:gd name="T15" fmla="*/ 16 h 88"/>
                  <a:gd name="T16" fmla="*/ 156 w 192"/>
                  <a:gd name="T17" fmla="*/ 16 h 88"/>
                  <a:gd name="T18" fmla="*/ 160 w 192"/>
                  <a:gd name="T19" fmla="*/ 20 h 88"/>
                  <a:gd name="T20" fmla="*/ 156 w 192"/>
                  <a:gd name="T21" fmla="*/ 24 h 88"/>
                  <a:gd name="T22" fmla="*/ 36 w 192"/>
                  <a:gd name="T23" fmla="*/ 24 h 88"/>
                  <a:gd name="T24" fmla="*/ 32 w 192"/>
                  <a:gd name="T25" fmla="*/ 20 h 88"/>
                  <a:gd name="T26" fmla="*/ 36 w 192"/>
                  <a:gd name="T27" fmla="*/ 16 h 88"/>
                  <a:gd name="T28" fmla="*/ 36 w 192"/>
                  <a:gd name="T29" fmla="*/ 40 h 88"/>
                  <a:gd name="T30" fmla="*/ 156 w 192"/>
                  <a:gd name="T31" fmla="*/ 40 h 88"/>
                  <a:gd name="T32" fmla="*/ 160 w 192"/>
                  <a:gd name="T33" fmla="*/ 44 h 88"/>
                  <a:gd name="T34" fmla="*/ 156 w 192"/>
                  <a:gd name="T35" fmla="*/ 48 h 88"/>
                  <a:gd name="T36" fmla="*/ 36 w 192"/>
                  <a:gd name="T37" fmla="*/ 48 h 88"/>
                  <a:gd name="T38" fmla="*/ 32 w 192"/>
                  <a:gd name="T39" fmla="*/ 44 h 88"/>
                  <a:gd name="T40" fmla="*/ 36 w 192"/>
                  <a:gd name="T41" fmla="*/ 4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2" h="88">
                    <a:moveTo>
                      <a:pt x="0" y="68"/>
                    </a:moveTo>
                    <a:cubicBezTo>
                      <a:pt x="0" y="79"/>
                      <a:pt x="9" y="88"/>
                      <a:pt x="20" y="88"/>
                    </a:cubicBezTo>
                    <a:cubicBezTo>
                      <a:pt x="172" y="88"/>
                      <a:pt x="172" y="88"/>
                      <a:pt x="172" y="88"/>
                    </a:cubicBezTo>
                    <a:cubicBezTo>
                      <a:pt x="183" y="88"/>
                      <a:pt x="192" y="79"/>
                      <a:pt x="192" y="68"/>
                    </a:cubicBezTo>
                    <a:cubicBezTo>
                      <a:pt x="192" y="0"/>
                      <a:pt x="192" y="0"/>
                      <a:pt x="192" y="0"/>
                    </a:cubicBezTo>
                    <a:cubicBezTo>
                      <a:pt x="0" y="0"/>
                      <a:pt x="0" y="0"/>
                      <a:pt x="0" y="0"/>
                    </a:cubicBezTo>
                    <a:lnTo>
                      <a:pt x="0" y="68"/>
                    </a:lnTo>
                    <a:close/>
                    <a:moveTo>
                      <a:pt x="36" y="16"/>
                    </a:moveTo>
                    <a:cubicBezTo>
                      <a:pt x="156" y="16"/>
                      <a:pt x="156" y="16"/>
                      <a:pt x="156" y="16"/>
                    </a:cubicBezTo>
                    <a:cubicBezTo>
                      <a:pt x="158" y="16"/>
                      <a:pt x="160" y="18"/>
                      <a:pt x="160" y="20"/>
                    </a:cubicBezTo>
                    <a:cubicBezTo>
                      <a:pt x="160" y="22"/>
                      <a:pt x="158" y="24"/>
                      <a:pt x="156" y="24"/>
                    </a:cubicBezTo>
                    <a:cubicBezTo>
                      <a:pt x="36" y="24"/>
                      <a:pt x="36" y="24"/>
                      <a:pt x="36" y="24"/>
                    </a:cubicBezTo>
                    <a:cubicBezTo>
                      <a:pt x="34" y="24"/>
                      <a:pt x="32" y="22"/>
                      <a:pt x="32" y="20"/>
                    </a:cubicBezTo>
                    <a:cubicBezTo>
                      <a:pt x="32" y="18"/>
                      <a:pt x="34" y="16"/>
                      <a:pt x="36" y="16"/>
                    </a:cubicBezTo>
                    <a:close/>
                    <a:moveTo>
                      <a:pt x="36" y="40"/>
                    </a:moveTo>
                    <a:cubicBezTo>
                      <a:pt x="156" y="40"/>
                      <a:pt x="156" y="40"/>
                      <a:pt x="156" y="40"/>
                    </a:cubicBezTo>
                    <a:cubicBezTo>
                      <a:pt x="158" y="40"/>
                      <a:pt x="160" y="42"/>
                      <a:pt x="160" y="44"/>
                    </a:cubicBezTo>
                    <a:cubicBezTo>
                      <a:pt x="160" y="46"/>
                      <a:pt x="158" y="48"/>
                      <a:pt x="156" y="48"/>
                    </a:cubicBezTo>
                    <a:cubicBezTo>
                      <a:pt x="36" y="48"/>
                      <a:pt x="36" y="48"/>
                      <a:pt x="36" y="48"/>
                    </a:cubicBezTo>
                    <a:cubicBezTo>
                      <a:pt x="34" y="48"/>
                      <a:pt x="32" y="46"/>
                      <a:pt x="32" y="44"/>
                    </a:cubicBezTo>
                    <a:cubicBezTo>
                      <a:pt x="32" y="42"/>
                      <a:pt x="34" y="40"/>
                      <a:pt x="36" y="4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9" tIns="45709" rIns="91419" bIns="45709" numCol="1" anchor="t" anchorCtr="0" compatLnSpc="1">
                <a:prstTxWarp prst="textNoShape">
                  <a:avLst/>
                </a:prstTxWarp>
              </a:bodyPr>
              <a:lstStyle/>
              <a:p>
                <a:endParaRPr lang="zh-CN" altLang="en-US">
                  <a:cs typeface="+mn-ea"/>
                  <a:sym typeface="+mn-lt"/>
                </a:endParaRPr>
              </a:p>
            </p:txBody>
          </p:sp>
        </p:grpSp>
      </p:grpSp>
      <p:grpSp>
        <p:nvGrpSpPr>
          <p:cNvPr id="24" name="组合 23">
            <a:extLst>
              <a:ext uri="{FF2B5EF4-FFF2-40B4-BE49-F238E27FC236}">
                <a16:creationId xmlns="" xmlns:a16="http://schemas.microsoft.com/office/drawing/2014/main" id="{A8B80D09-DCD2-4E92-8B8D-E188CF573023}"/>
              </a:ext>
            </a:extLst>
          </p:cNvPr>
          <p:cNvGrpSpPr/>
          <p:nvPr/>
        </p:nvGrpSpPr>
        <p:grpSpPr>
          <a:xfrm>
            <a:off x="799785" y="4365674"/>
            <a:ext cx="3202715" cy="1620893"/>
            <a:chOff x="724369" y="4415092"/>
            <a:chExt cx="3202715" cy="1620893"/>
          </a:xfrm>
        </p:grpSpPr>
        <p:sp>
          <p:nvSpPr>
            <p:cNvPr id="25" name="文本框 24">
              <a:extLst>
                <a:ext uri="{FF2B5EF4-FFF2-40B4-BE49-F238E27FC236}">
                  <a16:creationId xmlns="" xmlns:a16="http://schemas.microsoft.com/office/drawing/2014/main" id="{D01AC519-2A21-4BE1-A610-051CBA910447}"/>
                </a:ext>
              </a:extLst>
            </p:cNvPr>
            <p:cNvSpPr txBox="1"/>
            <p:nvPr/>
          </p:nvSpPr>
          <p:spPr>
            <a:xfrm>
              <a:off x="724369" y="4835656"/>
              <a:ext cx="3202715" cy="1200329"/>
            </a:xfrm>
            <a:prstGeom prst="rect">
              <a:avLst/>
            </a:prstGeom>
            <a:noFill/>
          </p:spPr>
          <p:txBody>
            <a:bodyPr wrap="square" rtlCol="0">
              <a:spAutoFit/>
            </a:bodyPr>
            <a:lstStyle/>
            <a:p>
              <a:pPr algn="ctr">
                <a:lnSpc>
                  <a:spcPct val="150000"/>
                </a:lnSpc>
              </a:pPr>
              <a:r>
                <a:rPr lang="zh-CN" altLang="en-US" sz="1600" dirty="0">
                  <a:solidFill>
                    <a:schemeClr val="tx1">
                      <a:lumMod val="85000"/>
                      <a:lumOff val="15000"/>
                    </a:schemeClr>
                  </a:solidFill>
                  <a:cs typeface="+mn-ea"/>
                  <a:sym typeface="+mn-lt"/>
                </a:rPr>
                <a:t>此处添加详细文本描述，建议与标题相关并符合整体语言风格，语言描述尽量</a:t>
              </a:r>
            </a:p>
          </p:txBody>
        </p:sp>
        <p:sp>
          <p:nvSpPr>
            <p:cNvPr id="26" name="文本框 25">
              <a:extLst>
                <a:ext uri="{FF2B5EF4-FFF2-40B4-BE49-F238E27FC236}">
                  <a16:creationId xmlns="" xmlns:a16="http://schemas.microsoft.com/office/drawing/2014/main" id="{BF603169-D884-4B92-BE32-A793CCC9B2B8}"/>
                </a:ext>
              </a:extLst>
            </p:cNvPr>
            <p:cNvSpPr txBox="1"/>
            <p:nvPr/>
          </p:nvSpPr>
          <p:spPr>
            <a:xfrm>
              <a:off x="983051" y="4415092"/>
              <a:ext cx="2685352" cy="420564"/>
            </a:xfrm>
            <a:prstGeom prst="rect">
              <a:avLst/>
            </a:prstGeom>
            <a:noFill/>
          </p:spPr>
          <p:txBody>
            <a:bodyPr wrap="none" rtlCol="0">
              <a:spAutoFit/>
            </a:bodyPr>
            <a:lstStyle/>
            <a:p>
              <a:pPr algn="ctr"/>
              <a:r>
                <a:rPr lang="zh-CN" altLang="en-US" sz="2133" spc="300" dirty="0">
                  <a:solidFill>
                    <a:schemeClr val="tx1">
                      <a:lumMod val="75000"/>
                      <a:lumOff val="25000"/>
                    </a:schemeClr>
                  </a:solidFill>
                  <a:cs typeface="+mn-ea"/>
                  <a:sym typeface="+mn-lt"/>
                </a:rPr>
                <a:t>此处添加您的标题</a:t>
              </a:r>
            </a:p>
          </p:txBody>
        </p:sp>
      </p:grpSp>
      <p:grpSp>
        <p:nvGrpSpPr>
          <p:cNvPr id="27" name="组合 26">
            <a:extLst>
              <a:ext uri="{FF2B5EF4-FFF2-40B4-BE49-F238E27FC236}">
                <a16:creationId xmlns="" xmlns:a16="http://schemas.microsoft.com/office/drawing/2014/main" id="{3C3C0304-723E-4162-BDF3-64D16C3E61EB}"/>
              </a:ext>
            </a:extLst>
          </p:cNvPr>
          <p:cNvGrpSpPr/>
          <p:nvPr/>
        </p:nvGrpSpPr>
        <p:grpSpPr>
          <a:xfrm>
            <a:off x="4503473" y="4365675"/>
            <a:ext cx="3202715" cy="1620893"/>
            <a:chOff x="724369" y="4415092"/>
            <a:chExt cx="3202715" cy="1620893"/>
          </a:xfrm>
        </p:grpSpPr>
        <p:sp>
          <p:nvSpPr>
            <p:cNvPr id="28" name="文本框 27">
              <a:extLst>
                <a:ext uri="{FF2B5EF4-FFF2-40B4-BE49-F238E27FC236}">
                  <a16:creationId xmlns="" xmlns:a16="http://schemas.microsoft.com/office/drawing/2014/main" id="{4D11A08E-903A-40BC-9BCE-499107BA38A6}"/>
                </a:ext>
              </a:extLst>
            </p:cNvPr>
            <p:cNvSpPr txBox="1"/>
            <p:nvPr/>
          </p:nvSpPr>
          <p:spPr>
            <a:xfrm>
              <a:off x="724369" y="4835656"/>
              <a:ext cx="3202715" cy="1200329"/>
            </a:xfrm>
            <a:prstGeom prst="rect">
              <a:avLst/>
            </a:prstGeom>
            <a:noFill/>
          </p:spPr>
          <p:txBody>
            <a:bodyPr wrap="square" rtlCol="0">
              <a:spAutoFit/>
            </a:bodyPr>
            <a:lstStyle/>
            <a:p>
              <a:pPr algn="ctr">
                <a:lnSpc>
                  <a:spcPct val="150000"/>
                </a:lnSpc>
              </a:pPr>
              <a:r>
                <a:rPr lang="zh-CN" altLang="en-US" sz="1600" dirty="0">
                  <a:solidFill>
                    <a:schemeClr val="tx1">
                      <a:lumMod val="85000"/>
                      <a:lumOff val="15000"/>
                    </a:schemeClr>
                  </a:solidFill>
                  <a:cs typeface="+mn-ea"/>
                  <a:sym typeface="+mn-lt"/>
                </a:rPr>
                <a:t>此处添加详细文本描述，建议与标题相关并符合整体语言风格，语言描述尽量</a:t>
              </a:r>
            </a:p>
          </p:txBody>
        </p:sp>
        <p:sp>
          <p:nvSpPr>
            <p:cNvPr id="29" name="文本框 28">
              <a:extLst>
                <a:ext uri="{FF2B5EF4-FFF2-40B4-BE49-F238E27FC236}">
                  <a16:creationId xmlns="" xmlns:a16="http://schemas.microsoft.com/office/drawing/2014/main" id="{0361DE2E-172E-47DB-A793-D51C2AF7405E}"/>
                </a:ext>
              </a:extLst>
            </p:cNvPr>
            <p:cNvSpPr txBox="1"/>
            <p:nvPr/>
          </p:nvSpPr>
          <p:spPr>
            <a:xfrm>
              <a:off x="983051" y="4415092"/>
              <a:ext cx="2685352" cy="420564"/>
            </a:xfrm>
            <a:prstGeom prst="rect">
              <a:avLst/>
            </a:prstGeom>
            <a:noFill/>
          </p:spPr>
          <p:txBody>
            <a:bodyPr wrap="none" rtlCol="0">
              <a:spAutoFit/>
            </a:bodyPr>
            <a:lstStyle/>
            <a:p>
              <a:pPr algn="ctr"/>
              <a:r>
                <a:rPr lang="zh-CN" altLang="en-US" sz="2133" spc="300" dirty="0">
                  <a:solidFill>
                    <a:schemeClr val="tx1">
                      <a:lumMod val="75000"/>
                      <a:lumOff val="25000"/>
                    </a:schemeClr>
                  </a:solidFill>
                  <a:cs typeface="+mn-ea"/>
                  <a:sym typeface="+mn-lt"/>
                </a:rPr>
                <a:t>此处添加您的标题</a:t>
              </a:r>
            </a:p>
          </p:txBody>
        </p:sp>
      </p:grpSp>
      <p:grpSp>
        <p:nvGrpSpPr>
          <p:cNvPr id="30" name="组合 29">
            <a:extLst>
              <a:ext uri="{FF2B5EF4-FFF2-40B4-BE49-F238E27FC236}">
                <a16:creationId xmlns="" xmlns:a16="http://schemas.microsoft.com/office/drawing/2014/main" id="{AD7FDEF8-6CDF-40EC-8278-D626C9A444F1}"/>
              </a:ext>
            </a:extLst>
          </p:cNvPr>
          <p:cNvGrpSpPr/>
          <p:nvPr/>
        </p:nvGrpSpPr>
        <p:grpSpPr>
          <a:xfrm>
            <a:off x="8083876" y="4365674"/>
            <a:ext cx="3202715" cy="1620893"/>
            <a:chOff x="724369" y="4415092"/>
            <a:chExt cx="3202715" cy="1620893"/>
          </a:xfrm>
        </p:grpSpPr>
        <p:sp>
          <p:nvSpPr>
            <p:cNvPr id="31" name="文本框 30">
              <a:extLst>
                <a:ext uri="{FF2B5EF4-FFF2-40B4-BE49-F238E27FC236}">
                  <a16:creationId xmlns="" xmlns:a16="http://schemas.microsoft.com/office/drawing/2014/main" id="{70A38AD5-DE5D-4FA2-B0A9-7B9BAAF2500C}"/>
                </a:ext>
              </a:extLst>
            </p:cNvPr>
            <p:cNvSpPr txBox="1"/>
            <p:nvPr/>
          </p:nvSpPr>
          <p:spPr>
            <a:xfrm>
              <a:off x="724369" y="4835656"/>
              <a:ext cx="3202715" cy="1200329"/>
            </a:xfrm>
            <a:prstGeom prst="rect">
              <a:avLst/>
            </a:prstGeom>
            <a:noFill/>
          </p:spPr>
          <p:txBody>
            <a:bodyPr wrap="square" rtlCol="0">
              <a:spAutoFit/>
            </a:bodyPr>
            <a:lstStyle/>
            <a:p>
              <a:pPr algn="ctr">
                <a:lnSpc>
                  <a:spcPct val="150000"/>
                </a:lnSpc>
              </a:pPr>
              <a:r>
                <a:rPr lang="zh-CN" altLang="en-US" sz="1600" dirty="0">
                  <a:solidFill>
                    <a:schemeClr val="tx1">
                      <a:lumMod val="85000"/>
                      <a:lumOff val="15000"/>
                    </a:schemeClr>
                  </a:solidFill>
                  <a:cs typeface="+mn-ea"/>
                  <a:sym typeface="+mn-lt"/>
                </a:rPr>
                <a:t>此处添加详细文本描述，建议与标题相关并符合整体语言风格，语言描述尽量</a:t>
              </a:r>
            </a:p>
          </p:txBody>
        </p:sp>
        <p:sp>
          <p:nvSpPr>
            <p:cNvPr id="32" name="文本框 31">
              <a:extLst>
                <a:ext uri="{FF2B5EF4-FFF2-40B4-BE49-F238E27FC236}">
                  <a16:creationId xmlns="" xmlns:a16="http://schemas.microsoft.com/office/drawing/2014/main" id="{CD4A01C9-C900-455A-BBC7-236FB36D3266}"/>
                </a:ext>
              </a:extLst>
            </p:cNvPr>
            <p:cNvSpPr txBox="1"/>
            <p:nvPr/>
          </p:nvSpPr>
          <p:spPr>
            <a:xfrm>
              <a:off x="983051" y="4415092"/>
              <a:ext cx="2685352" cy="420564"/>
            </a:xfrm>
            <a:prstGeom prst="rect">
              <a:avLst/>
            </a:prstGeom>
            <a:noFill/>
          </p:spPr>
          <p:txBody>
            <a:bodyPr wrap="none" rtlCol="0">
              <a:spAutoFit/>
            </a:bodyPr>
            <a:lstStyle/>
            <a:p>
              <a:pPr algn="ctr"/>
              <a:r>
                <a:rPr lang="zh-CN" altLang="en-US" sz="2133" spc="300" dirty="0">
                  <a:solidFill>
                    <a:schemeClr val="tx1">
                      <a:lumMod val="75000"/>
                      <a:lumOff val="25000"/>
                    </a:schemeClr>
                  </a:solidFill>
                  <a:cs typeface="+mn-ea"/>
                  <a:sym typeface="+mn-lt"/>
                </a:rPr>
                <a:t>此处添加您的标题</a:t>
              </a:r>
            </a:p>
          </p:txBody>
        </p:sp>
      </p:grpSp>
    </p:spTree>
    <p:extLst>
      <p:ext uri="{BB962C8B-B14F-4D97-AF65-F5344CB8AC3E}">
        <p14:creationId xmlns:p14="http://schemas.microsoft.com/office/powerpoint/2010/main" val="1083997981"/>
      </p:ext>
    </p:extLst>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6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8" decel="6000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par>
                                <p:cTn id="13" presetID="2" presetClass="entr" presetSubtype="8" decel="6000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500" fill="hold"/>
                                        <p:tgtEl>
                                          <p:spTgt spid="5"/>
                                        </p:tgtEl>
                                        <p:attrNameLst>
                                          <p:attrName>ppt_x</p:attrName>
                                        </p:attrNameLst>
                                      </p:cBhvr>
                                      <p:tavLst>
                                        <p:tav tm="0">
                                          <p:val>
                                            <p:strVal val="0-#ppt_w/2"/>
                                          </p:val>
                                        </p:tav>
                                        <p:tav tm="100000">
                                          <p:val>
                                            <p:strVal val="#ppt_x"/>
                                          </p:val>
                                        </p:tav>
                                      </p:tavLst>
                                    </p:anim>
                                    <p:anim calcmode="lin" valueType="num">
                                      <p:cBhvr additive="base">
                                        <p:cTn id="16" dur="500" fill="hold"/>
                                        <p:tgtEl>
                                          <p:spTgt spid="5"/>
                                        </p:tgtEl>
                                        <p:attrNameLst>
                                          <p:attrName>ppt_y</p:attrName>
                                        </p:attrNameLst>
                                      </p:cBhvr>
                                      <p:tavLst>
                                        <p:tav tm="0">
                                          <p:val>
                                            <p:strVal val="#ppt_y"/>
                                          </p:val>
                                        </p:tav>
                                        <p:tav tm="100000">
                                          <p:val>
                                            <p:strVal val="#ppt_y"/>
                                          </p:val>
                                        </p:tav>
                                      </p:tavLst>
                                    </p:anim>
                                  </p:childTnLst>
                                </p:cTn>
                              </p:par>
                            </p:childTnLst>
                          </p:cTn>
                        </p:par>
                        <p:par>
                          <p:cTn id="17" fill="hold">
                            <p:stCondLst>
                              <p:cond delay="500"/>
                            </p:stCondLst>
                            <p:childTnLst>
                              <p:par>
                                <p:cTn id="18" presetID="10" presetClass="entr" presetSubtype="0" fill="hold" grpId="0" nodeType="afterEffect">
                                  <p:stCondLst>
                                    <p:cond delay="0"/>
                                  </p:stCondLst>
                                  <p:iterate type="lt">
                                    <p:tmPct val="10000"/>
                                  </p:iterate>
                                  <p:childTnLst>
                                    <p:set>
                                      <p:cBhvr>
                                        <p:cTn id="19" dur="1" fill="hold">
                                          <p:stCondLst>
                                            <p:cond delay="0"/>
                                          </p:stCondLst>
                                        </p:cTn>
                                        <p:tgtEl>
                                          <p:spTgt spid="2"/>
                                        </p:tgtEl>
                                        <p:attrNameLst>
                                          <p:attrName>style.visibility</p:attrName>
                                        </p:attrNameLst>
                                      </p:cBhvr>
                                      <p:to>
                                        <p:strVal val="visible"/>
                                      </p:to>
                                    </p:set>
                                    <p:animEffect transition="in" filter="fade">
                                      <p:cBhvr>
                                        <p:cTn id="20" dur="500"/>
                                        <p:tgtEl>
                                          <p:spTgt spid="2"/>
                                        </p:tgtEl>
                                      </p:cBhvr>
                                    </p:animEffect>
                                  </p:childTnLst>
                                </p:cTn>
                              </p:par>
                            </p:childTnLst>
                          </p:cTn>
                        </p:par>
                        <p:par>
                          <p:cTn id="21" fill="hold">
                            <p:stCondLst>
                              <p:cond delay="1500"/>
                            </p:stCondLst>
                            <p:childTnLst>
                              <p:par>
                                <p:cTn id="22" presetID="53" presetClass="entr" presetSubtype="16" fill="hold" nodeType="after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p:cTn id="24" dur="750" fill="hold"/>
                                        <p:tgtEl>
                                          <p:spTgt spid="19"/>
                                        </p:tgtEl>
                                        <p:attrNameLst>
                                          <p:attrName>ppt_w</p:attrName>
                                        </p:attrNameLst>
                                      </p:cBhvr>
                                      <p:tavLst>
                                        <p:tav tm="0">
                                          <p:val>
                                            <p:fltVal val="0"/>
                                          </p:val>
                                        </p:tav>
                                        <p:tav tm="100000">
                                          <p:val>
                                            <p:strVal val="#ppt_w"/>
                                          </p:val>
                                        </p:tav>
                                      </p:tavLst>
                                    </p:anim>
                                    <p:anim calcmode="lin" valueType="num">
                                      <p:cBhvr>
                                        <p:cTn id="25" dur="750" fill="hold"/>
                                        <p:tgtEl>
                                          <p:spTgt spid="19"/>
                                        </p:tgtEl>
                                        <p:attrNameLst>
                                          <p:attrName>ppt_h</p:attrName>
                                        </p:attrNameLst>
                                      </p:cBhvr>
                                      <p:tavLst>
                                        <p:tav tm="0">
                                          <p:val>
                                            <p:fltVal val="0"/>
                                          </p:val>
                                        </p:tav>
                                        <p:tav tm="100000">
                                          <p:val>
                                            <p:strVal val="#ppt_h"/>
                                          </p:val>
                                        </p:tav>
                                      </p:tavLst>
                                    </p:anim>
                                    <p:animEffect transition="in" filter="fade">
                                      <p:cBhvr>
                                        <p:cTn id="26" dur="750"/>
                                        <p:tgtEl>
                                          <p:spTgt spid="19"/>
                                        </p:tgtEl>
                                      </p:cBhvr>
                                    </p:animEffect>
                                  </p:childTnLst>
                                </p:cTn>
                              </p:par>
                              <p:par>
                                <p:cTn id="27" presetID="22" presetClass="entr" presetSubtype="1" fill="hold" nodeType="withEffect">
                                  <p:stCondLst>
                                    <p:cond delay="250"/>
                                  </p:stCondLst>
                                  <p:childTnLst>
                                    <p:set>
                                      <p:cBhvr>
                                        <p:cTn id="28" dur="1" fill="hold">
                                          <p:stCondLst>
                                            <p:cond delay="0"/>
                                          </p:stCondLst>
                                        </p:cTn>
                                        <p:tgtEl>
                                          <p:spTgt spid="24"/>
                                        </p:tgtEl>
                                        <p:attrNameLst>
                                          <p:attrName>style.visibility</p:attrName>
                                        </p:attrNameLst>
                                      </p:cBhvr>
                                      <p:to>
                                        <p:strVal val="visible"/>
                                      </p:to>
                                    </p:set>
                                    <p:animEffect transition="in" filter="wipe(up)">
                                      <p:cBhvr>
                                        <p:cTn id="29" dur="500"/>
                                        <p:tgtEl>
                                          <p:spTgt spid="24"/>
                                        </p:tgtEl>
                                      </p:cBhvr>
                                    </p:animEffect>
                                  </p:childTnLst>
                                </p:cTn>
                              </p:par>
                            </p:childTnLst>
                          </p:cTn>
                        </p:par>
                        <p:par>
                          <p:cTn id="30" fill="hold">
                            <p:stCondLst>
                              <p:cond delay="2250"/>
                            </p:stCondLst>
                            <p:childTnLst>
                              <p:par>
                                <p:cTn id="31" presetID="53" presetClass="entr" presetSubtype="16" fill="hold" nodeType="afterEffect">
                                  <p:stCondLst>
                                    <p:cond delay="0"/>
                                  </p:stCondLst>
                                  <p:childTnLst>
                                    <p:set>
                                      <p:cBhvr>
                                        <p:cTn id="32" dur="1" fill="hold">
                                          <p:stCondLst>
                                            <p:cond delay="0"/>
                                          </p:stCondLst>
                                        </p:cTn>
                                        <p:tgtEl>
                                          <p:spTgt spid="6"/>
                                        </p:tgtEl>
                                        <p:attrNameLst>
                                          <p:attrName>style.visibility</p:attrName>
                                        </p:attrNameLst>
                                      </p:cBhvr>
                                      <p:to>
                                        <p:strVal val="visible"/>
                                      </p:to>
                                    </p:set>
                                    <p:anim calcmode="lin" valueType="num">
                                      <p:cBhvr>
                                        <p:cTn id="33" dur="750" fill="hold"/>
                                        <p:tgtEl>
                                          <p:spTgt spid="6"/>
                                        </p:tgtEl>
                                        <p:attrNameLst>
                                          <p:attrName>ppt_w</p:attrName>
                                        </p:attrNameLst>
                                      </p:cBhvr>
                                      <p:tavLst>
                                        <p:tav tm="0">
                                          <p:val>
                                            <p:fltVal val="0"/>
                                          </p:val>
                                        </p:tav>
                                        <p:tav tm="100000">
                                          <p:val>
                                            <p:strVal val="#ppt_w"/>
                                          </p:val>
                                        </p:tav>
                                      </p:tavLst>
                                    </p:anim>
                                    <p:anim calcmode="lin" valueType="num">
                                      <p:cBhvr>
                                        <p:cTn id="34" dur="750" fill="hold"/>
                                        <p:tgtEl>
                                          <p:spTgt spid="6"/>
                                        </p:tgtEl>
                                        <p:attrNameLst>
                                          <p:attrName>ppt_h</p:attrName>
                                        </p:attrNameLst>
                                      </p:cBhvr>
                                      <p:tavLst>
                                        <p:tav tm="0">
                                          <p:val>
                                            <p:fltVal val="0"/>
                                          </p:val>
                                        </p:tav>
                                        <p:tav tm="100000">
                                          <p:val>
                                            <p:strVal val="#ppt_h"/>
                                          </p:val>
                                        </p:tav>
                                      </p:tavLst>
                                    </p:anim>
                                    <p:animEffect transition="in" filter="fade">
                                      <p:cBhvr>
                                        <p:cTn id="35" dur="750"/>
                                        <p:tgtEl>
                                          <p:spTgt spid="6"/>
                                        </p:tgtEl>
                                      </p:cBhvr>
                                    </p:animEffect>
                                  </p:childTnLst>
                                </p:cTn>
                              </p:par>
                              <p:par>
                                <p:cTn id="36" presetID="22" presetClass="entr" presetSubtype="1" fill="hold" nodeType="withEffect">
                                  <p:stCondLst>
                                    <p:cond delay="250"/>
                                  </p:stCondLst>
                                  <p:childTnLst>
                                    <p:set>
                                      <p:cBhvr>
                                        <p:cTn id="37" dur="1" fill="hold">
                                          <p:stCondLst>
                                            <p:cond delay="0"/>
                                          </p:stCondLst>
                                        </p:cTn>
                                        <p:tgtEl>
                                          <p:spTgt spid="27"/>
                                        </p:tgtEl>
                                        <p:attrNameLst>
                                          <p:attrName>style.visibility</p:attrName>
                                        </p:attrNameLst>
                                      </p:cBhvr>
                                      <p:to>
                                        <p:strVal val="visible"/>
                                      </p:to>
                                    </p:set>
                                    <p:animEffect transition="in" filter="wipe(up)">
                                      <p:cBhvr>
                                        <p:cTn id="38" dur="500"/>
                                        <p:tgtEl>
                                          <p:spTgt spid="27"/>
                                        </p:tgtEl>
                                      </p:cBhvr>
                                    </p:animEffect>
                                  </p:childTnLst>
                                </p:cTn>
                              </p:par>
                            </p:childTnLst>
                          </p:cTn>
                        </p:par>
                        <p:par>
                          <p:cTn id="39" fill="hold">
                            <p:stCondLst>
                              <p:cond delay="3000"/>
                            </p:stCondLst>
                            <p:childTnLst>
                              <p:par>
                                <p:cTn id="40" presetID="53" presetClass="entr" presetSubtype="16" fill="hold" nodeType="afterEffect">
                                  <p:stCondLst>
                                    <p:cond delay="0"/>
                                  </p:stCondLst>
                                  <p:childTnLst>
                                    <p:set>
                                      <p:cBhvr>
                                        <p:cTn id="41" dur="1" fill="hold">
                                          <p:stCondLst>
                                            <p:cond delay="0"/>
                                          </p:stCondLst>
                                        </p:cTn>
                                        <p:tgtEl>
                                          <p:spTgt spid="14"/>
                                        </p:tgtEl>
                                        <p:attrNameLst>
                                          <p:attrName>style.visibility</p:attrName>
                                        </p:attrNameLst>
                                      </p:cBhvr>
                                      <p:to>
                                        <p:strVal val="visible"/>
                                      </p:to>
                                    </p:set>
                                    <p:anim calcmode="lin" valueType="num">
                                      <p:cBhvr>
                                        <p:cTn id="42" dur="750" fill="hold"/>
                                        <p:tgtEl>
                                          <p:spTgt spid="14"/>
                                        </p:tgtEl>
                                        <p:attrNameLst>
                                          <p:attrName>ppt_w</p:attrName>
                                        </p:attrNameLst>
                                      </p:cBhvr>
                                      <p:tavLst>
                                        <p:tav tm="0">
                                          <p:val>
                                            <p:fltVal val="0"/>
                                          </p:val>
                                        </p:tav>
                                        <p:tav tm="100000">
                                          <p:val>
                                            <p:strVal val="#ppt_w"/>
                                          </p:val>
                                        </p:tav>
                                      </p:tavLst>
                                    </p:anim>
                                    <p:anim calcmode="lin" valueType="num">
                                      <p:cBhvr>
                                        <p:cTn id="43" dur="750" fill="hold"/>
                                        <p:tgtEl>
                                          <p:spTgt spid="14"/>
                                        </p:tgtEl>
                                        <p:attrNameLst>
                                          <p:attrName>ppt_h</p:attrName>
                                        </p:attrNameLst>
                                      </p:cBhvr>
                                      <p:tavLst>
                                        <p:tav tm="0">
                                          <p:val>
                                            <p:fltVal val="0"/>
                                          </p:val>
                                        </p:tav>
                                        <p:tav tm="100000">
                                          <p:val>
                                            <p:strVal val="#ppt_h"/>
                                          </p:val>
                                        </p:tav>
                                      </p:tavLst>
                                    </p:anim>
                                    <p:animEffect transition="in" filter="fade">
                                      <p:cBhvr>
                                        <p:cTn id="44" dur="750"/>
                                        <p:tgtEl>
                                          <p:spTgt spid="14"/>
                                        </p:tgtEl>
                                      </p:cBhvr>
                                    </p:animEffect>
                                  </p:childTnLst>
                                </p:cTn>
                              </p:par>
                              <p:par>
                                <p:cTn id="45" presetID="22" presetClass="entr" presetSubtype="1" fill="hold" nodeType="withEffect">
                                  <p:stCondLst>
                                    <p:cond delay="250"/>
                                  </p:stCondLst>
                                  <p:childTnLst>
                                    <p:set>
                                      <p:cBhvr>
                                        <p:cTn id="46" dur="1" fill="hold">
                                          <p:stCondLst>
                                            <p:cond delay="0"/>
                                          </p:stCondLst>
                                        </p:cTn>
                                        <p:tgtEl>
                                          <p:spTgt spid="30"/>
                                        </p:tgtEl>
                                        <p:attrNameLst>
                                          <p:attrName>style.visibility</p:attrName>
                                        </p:attrNameLst>
                                      </p:cBhvr>
                                      <p:to>
                                        <p:strVal val="visible"/>
                                      </p:to>
                                    </p:set>
                                    <p:animEffect transition="in" filter="wipe(up)">
                                      <p:cBhvr>
                                        <p:cTn id="47"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4" grpId="0" animBg="1"/>
      <p:bldP spid="5"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1"/>
          <p:cNvSpPr txBox="1">
            <a:spLocks noChangeArrowheads="1"/>
          </p:cNvSpPr>
          <p:nvPr/>
        </p:nvSpPr>
        <p:spPr bwMode="auto">
          <a:xfrm>
            <a:off x="982638" y="131071"/>
            <a:ext cx="4698722"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3200" b="1" dirty="0">
                <a:solidFill>
                  <a:srgbClr val="3F3F3F"/>
                </a:solidFill>
                <a:cs typeface="+mn-ea"/>
                <a:sym typeface="+mn-lt"/>
              </a:rPr>
              <a:t>二、上季度工作完成情况</a:t>
            </a:r>
          </a:p>
        </p:txBody>
      </p:sp>
      <p:sp>
        <p:nvSpPr>
          <p:cNvPr id="3" name="Freeform 16"/>
          <p:cNvSpPr/>
          <p:nvPr/>
        </p:nvSpPr>
        <p:spPr bwMode="auto">
          <a:xfrm>
            <a:off x="181405" y="200501"/>
            <a:ext cx="278478" cy="443337"/>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solidFill>
            <a:srgbClr val="E82B11"/>
          </a:solidFill>
          <a:ln w="38100">
            <a:noFill/>
          </a:ln>
          <a:effectLst>
            <a:outerShdw blurRad="63500" algn="ctr" rotWithShape="0">
              <a:prstClr val="black">
                <a:alpha val="40000"/>
              </a:prstClr>
            </a:outerShdw>
          </a:effectLst>
        </p:spPr>
        <p:txBody>
          <a:bodyPr/>
          <a:lstStyle/>
          <a:p>
            <a:endParaRPr lang="zh-CN" altLang="en-US" sz="2400">
              <a:cs typeface="+mn-ea"/>
              <a:sym typeface="+mn-lt"/>
            </a:endParaRPr>
          </a:p>
        </p:txBody>
      </p:sp>
      <p:sp>
        <p:nvSpPr>
          <p:cNvPr id="4" name="Freeform 17"/>
          <p:cNvSpPr/>
          <p:nvPr/>
        </p:nvSpPr>
        <p:spPr bwMode="auto">
          <a:xfrm>
            <a:off x="441561" y="200501"/>
            <a:ext cx="277256" cy="443337"/>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solidFill>
            <a:srgbClr val="E82B11"/>
          </a:solidFill>
          <a:ln w="38100">
            <a:noFill/>
          </a:ln>
          <a:effectLst>
            <a:outerShdw blurRad="63500" algn="ctr" rotWithShape="0">
              <a:prstClr val="black">
                <a:alpha val="40000"/>
              </a:prstClr>
            </a:outerShdw>
          </a:effectLst>
        </p:spPr>
        <p:txBody>
          <a:bodyPr/>
          <a:lstStyle/>
          <a:p>
            <a:endParaRPr lang="zh-CN" altLang="en-US" sz="2400">
              <a:cs typeface="+mn-ea"/>
              <a:sym typeface="+mn-lt"/>
            </a:endParaRPr>
          </a:p>
        </p:txBody>
      </p:sp>
      <p:sp>
        <p:nvSpPr>
          <p:cNvPr id="5" name="Freeform 18"/>
          <p:cNvSpPr/>
          <p:nvPr/>
        </p:nvSpPr>
        <p:spPr bwMode="auto">
          <a:xfrm>
            <a:off x="705382" y="200501"/>
            <a:ext cx="277256" cy="443337"/>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solidFill>
            <a:srgbClr val="E82B11"/>
          </a:solidFill>
          <a:ln w="38100">
            <a:noFill/>
          </a:ln>
          <a:effectLst>
            <a:outerShdw blurRad="63500" algn="ctr" rotWithShape="0">
              <a:prstClr val="black">
                <a:alpha val="40000"/>
              </a:prstClr>
            </a:outerShdw>
          </a:effectLst>
        </p:spPr>
        <p:txBody>
          <a:bodyPr/>
          <a:lstStyle/>
          <a:p>
            <a:endParaRPr lang="zh-CN" altLang="en-US" sz="2400">
              <a:cs typeface="+mn-ea"/>
              <a:sym typeface="+mn-lt"/>
            </a:endParaRPr>
          </a:p>
        </p:txBody>
      </p:sp>
      <p:sp>
        <p:nvSpPr>
          <p:cNvPr id="6" name="任意多边形 9">
            <a:extLst>
              <a:ext uri="{FF2B5EF4-FFF2-40B4-BE49-F238E27FC236}">
                <a16:creationId xmlns="" xmlns:a16="http://schemas.microsoft.com/office/drawing/2014/main" id="{2D8E230E-5460-4EB1-B1C9-AC4BD1DFD122}"/>
              </a:ext>
            </a:extLst>
          </p:cNvPr>
          <p:cNvSpPr/>
          <p:nvPr/>
        </p:nvSpPr>
        <p:spPr>
          <a:xfrm>
            <a:off x="1097701" y="3255886"/>
            <a:ext cx="2348687" cy="1619221"/>
          </a:xfrm>
          <a:custGeom>
            <a:avLst/>
            <a:gdLst>
              <a:gd name="connsiteX0" fmla="*/ 0 w 1765300"/>
              <a:gd name="connsiteY0" fmla="*/ 1206500 h 1206500"/>
              <a:gd name="connsiteX1" fmla="*/ 1409700 w 1765300"/>
              <a:gd name="connsiteY1" fmla="*/ 203200 h 1206500"/>
              <a:gd name="connsiteX2" fmla="*/ 1270000 w 1765300"/>
              <a:gd name="connsiteY2" fmla="*/ 0 h 1206500"/>
              <a:gd name="connsiteX3" fmla="*/ 1765300 w 1765300"/>
              <a:gd name="connsiteY3" fmla="*/ 0 h 1206500"/>
              <a:gd name="connsiteX4" fmla="*/ 1714500 w 1765300"/>
              <a:gd name="connsiteY4" fmla="*/ 508000 h 1206500"/>
              <a:gd name="connsiteX5" fmla="*/ 1574800 w 1765300"/>
              <a:gd name="connsiteY5" fmla="*/ 342900 h 1206500"/>
              <a:gd name="connsiteX6" fmla="*/ 0 w 1765300"/>
              <a:gd name="connsiteY6" fmla="*/ 1206500 h 1206500"/>
              <a:gd name="connsiteX0" fmla="*/ 0 w 1765300"/>
              <a:gd name="connsiteY0" fmla="*/ 1206500 h 1206500"/>
              <a:gd name="connsiteX1" fmla="*/ 1409700 w 1765300"/>
              <a:gd name="connsiteY1" fmla="*/ 203200 h 1206500"/>
              <a:gd name="connsiteX2" fmla="*/ 1270000 w 1765300"/>
              <a:gd name="connsiteY2" fmla="*/ 0 h 1206500"/>
              <a:gd name="connsiteX3" fmla="*/ 1765300 w 1765300"/>
              <a:gd name="connsiteY3" fmla="*/ 0 h 1206500"/>
              <a:gd name="connsiteX4" fmla="*/ 1714500 w 1765300"/>
              <a:gd name="connsiteY4" fmla="*/ 508000 h 1206500"/>
              <a:gd name="connsiteX5" fmla="*/ 1574800 w 1765300"/>
              <a:gd name="connsiteY5" fmla="*/ 342900 h 1206500"/>
              <a:gd name="connsiteX6" fmla="*/ 0 w 1765300"/>
              <a:gd name="connsiteY6" fmla="*/ 1206500 h 1206500"/>
              <a:gd name="connsiteX0" fmla="*/ 0 w 1765300"/>
              <a:gd name="connsiteY0" fmla="*/ 1206500 h 1215408"/>
              <a:gd name="connsiteX1" fmla="*/ 1409700 w 1765300"/>
              <a:gd name="connsiteY1" fmla="*/ 203200 h 1215408"/>
              <a:gd name="connsiteX2" fmla="*/ 1270000 w 1765300"/>
              <a:gd name="connsiteY2" fmla="*/ 0 h 1215408"/>
              <a:gd name="connsiteX3" fmla="*/ 1765300 w 1765300"/>
              <a:gd name="connsiteY3" fmla="*/ 0 h 1215408"/>
              <a:gd name="connsiteX4" fmla="*/ 1714500 w 1765300"/>
              <a:gd name="connsiteY4" fmla="*/ 508000 h 1215408"/>
              <a:gd name="connsiteX5" fmla="*/ 1574800 w 1765300"/>
              <a:gd name="connsiteY5" fmla="*/ 342900 h 1215408"/>
              <a:gd name="connsiteX6" fmla="*/ 0 w 1765300"/>
              <a:gd name="connsiteY6" fmla="*/ 1206500 h 1215408"/>
              <a:gd name="connsiteX0" fmla="*/ 0 w 1765300"/>
              <a:gd name="connsiteY0" fmla="*/ 1206500 h 1217025"/>
              <a:gd name="connsiteX1" fmla="*/ 1409700 w 1765300"/>
              <a:gd name="connsiteY1" fmla="*/ 203200 h 1217025"/>
              <a:gd name="connsiteX2" fmla="*/ 1270000 w 1765300"/>
              <a:gd name="connsiteY2" fmla="*/ 0 h 1217025"/>
              <a:gd name="connsiteX3" fmla="*/ 1765300 w 1765300"/>
              <a:gd name="connsiteY3" fmla="*/ 0 h 1217025"/>
              <a:gd name="connsiteX4" fmla="*/ 1714500 w 1765300"/>
              <a:gd name="connsiteY4" fmla="*/ 508000 h 1217025"/>
              <a:gd name="connsiteX5" fmla="*/ 1574800 w 1765300"/>
              <a:gd name="connsiteY5" fmla="*/ 342900 h 1217025"/>
              <a:gd name="connsiteX6" fmla="*/ 0 w 1765300"/>
              <a:gd name="connsiteY6" fmla="*/ 1206500 h 1217025"/>
              <a:gd name="connsiteX0" fmla="*/ 0 w 1765300"/>
              <a:gd name="connsiteY0" fmla="*/ 1206500 h 1217025"/>
              <a:gd name="connsiteX1" fmla="*/ 1409700 w 1765300"/>
              <a:gd name="connsiteY1" fmla="*/ 203200 h 1217025"/>
              <a:gd name="connsiteX2" fmla="*/ 1270000 w 1765300"/>
              <a:gd name="connsiteY2" fmla="*/ 0 h 1217025"/>
              <a:gd name="connsiteX3" fmla="*/ 1765300 w 1765300"/>
              <a:gd name="connsiteY3" fmla="*/ 0 h 1217025"/>
              <a:gd name="connsiteX4" fmla="*/ 1714500 w 1765300"/>
              <a:gd name="connsiteY4" fmla="*/ 508000 h 1217025"/>
              <a:gd name="connsiteX5" fmla="*/ 1574800 w 1765300"/>
              <a:gd name="connsiteY5" fmla="*/ 342900 h 1217025"/>
              <a:gd name="connsiteX6" fmla="*/ 0 w 1765300"/>
              <a:gd name="connsiteY6" fmla="*/ 1206500 h 1217025"/>
              <a:gd name="connsiteX0" fmla="*/ 0 w 1765300"/>
              <a:gd name="connsiteY0" fmla="*/ 1206500 h 1217025"/>
              <a:gd name="connsiteX1" fmla="*/ 1409700 w 1765300"/>
              <a:gd name="connsiteY1" fmla="*/ 203200 h 1217025"/>
              <a:gd name="connsiteX2" fmla="*/ 1270000 w 1765300"/>
              <a:gd name="connsiteY2" fmla="*/ 0 h 1217025"/>
              <a:gd name="connsiteX3" fmla="*/ 1765300 w 1765300"/>
              <a:gd name="connsiteY3" fmla="*/ 0 h 1217025"/>
              <a:gd name="connsiteX4" fmla="*/ 1714500 w 1765300"/>
              <a:gd name="connsiteY4" fmla="*/ 508000 h 1217025"/>
              <a:gd name="connsiteX5" fmla="*/ 1574800 w 1765300"/>
              <a:gd name="connsiteY5" fmla="*/ 342900 h 1217025"/>
              <a:gd name="connsiteX6" fmla="*/ 0 w 1765300"/>
              <a:gd name="connsiteY6" fmla="*/ 1206500 h 1217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65300" h="1217025">
                <a:moveTo>
                  <a:pt x="0" y="1206500"/>
                </a:moveTo>
                <a:cubicBezTo>
                  <a:pt x="558800" y="1075267"/>
                  <a:pt x="1104900" y="702733"/>
                  <a:pt x="1409700" y="203200"/>
                </a:cubicBezTo>
                <a:lnTo>
                  <a:pt x="1270000" y="0"/>
                </a:lnTo>
                <a:lnTo>
                  <a:pt x="1765300" y="0"/>
                </a:lnTo>
                <a:lnTo>
                  <a:pt x="1714500" y="508000"/>
                </a:lnTo>
                <a:lnTo>
                  <a:pt x="1574800" y="342900"/>
                </a:lnTo>
                <a:cubicBezTo>
                  <a:pt x="1214967" y="897467"/>
                  <a:pt x="524933" y="1286933"/>
                  <a:pt x="0" y="1206500"/>
                </a:cubicBezTo>
                <a:close/>
              </a:path>
            </a:pathLst>
          </a:custGeom>
          <a:solidFill>
            <a:srgbClr val="E82B11"/>
          </a:solidFill>
          <a:ln w="38100">
            <a:noFill/>
          </a:ln>
          <a:effectLst>
            <a:outerShdw blurRad="63500" algn="ctr" rotWithShape="0">
              <a:prstClr val="black">
                <a:alpha val="40000"/>
              </a:prstClr>
            </a:outerShdw>
          </a:effectLst>
        </p:spPr>
        <p:txBody>
          <a:bodyPr/>
          <a:lstStyle/>
          <a:p>
            <a:endParaRPr lang="zh-CN" altLang="en-US" sz="2400">
              <a:solidFill>
                <a:schemeClr val="tx1"/>
              </a:solidFill>
              <a:cs typeface="+mn-ea"/>
              <a:sym typeface="+mn-lt"/>
            </a:endParaRPr>
          </a:p>
        </p:txBody>
      </p:sp>
      <p:sp>
        <p:nvSpPr>
          <p:cNvPr id="7" name="任意多边形 10">
            <a:extLst>
              <a:ext uri="{FF2B5EF4-FFF2-40B4-BE49-F238E27FC236}">
                <a16:creationId xmlns="" xmlns:a16="http://schemas.microsoft.com/office/drawing/2014/main" id="{EEC58759-1793-4A0C-BD31-401DE163C7F8}"/>
              </a:ext>
            </a:extLst>
          </p:cNvPr>
          <p:cNvSpPr/>
          <p:nvPr/>
        </p:nvSpPr>
        <p:spPr>
          <a:xfrm flipV="1">
            <a:off x="3702009" y="3255886"/>
            <a:ext cx="2348687" cy="1619221"/>
          </a:xfrm>
          <a:custGeom>
            <a:avLst/>
            <a:gdLst>
              <a:gd name="connsiteX0" fmla="*/ 0 w 1765300"/>
              <a:gd name="connsiteY0" fmla="*/ 1206500 h 1206500"/>
              <a:gd name="connsiteX1" fmla="*/ 1409700 w 1765300"/>
              <a:gd name="connsiteY1" fmla="*/ 203200 h 1206500"/>
              <a:gd name="connsiteX2" fmla="*/ 1270000 w 1765300"/>
              <a:gd name="connsiteY2" fmla="*/ 0 h 1206500"/>
              <a:gd name="connsiteX3" fmla="*/ 1765300 w 1765300"/>
              <a:gd name="connsiteY3" fmla="*/ 0 h 1206500"/>
              <a:gd name="connsiteX4" fmla="*/ 1714500 w 1765300"/>
              <a:gd name="connsiteY4" fmla="*/ 508000 h 1206500"/>
              <a:gd name="connsiteX5" fmla="*/ 1574800 w 1765300"/>
              <a:gd name="connsiteY5" fmla="*/ 342900 h 1206500"/>
              <a:gd name="connsiteX6" fmla="*/ 0 w 1765300"/>
              <a:gd name="connsiteY6" fmla="*/ 1206500 h 1206500"/>
              <a:gd name="connsiteX0" fmla="*/ 0 w 1765300"/>
              <a:gd name="connsiteY0" fmla="*/ 1206500 h 1206500"/>
              <a:gd name="connsiteX1" fmla="*/ 1409700 w 1765300"/>
              <a:gd name="connsiteY1" fmla="*/ 203200 h 1206500"/>
              <a:gd name="connsiteX2" fmla="*/ 1270000 w 1765300"/>
              <a:gd name="connsiteY2" fmla="*/ 0 h 1206500"/>
              <a:gd name="connsiteX3" fmla="*/ 1765300 w 1765300"/>
              <a:gd name="connsiteY3" fmla="*/ 0 h 1206500"/>
              <a:gd name="connsiteX4" fmla="*/ 1714500 w 1765300"/>
              <a:gd name="connsiteY4" fmla="*/ 508000 h 1206500"/>
              <a:gd name="connsiteX5" fmla="*/ 1574800 w 1765300"/>
              <a:gd name="connsiteY5" fmla="*/ 342900 h 1206500"/>
              <a:gd name="connsiteX6" fmla="*/ 0 w 1765300"/>
              <a:gd name="connsiteY6" fmla="*/ 1206500 h 1206500"/>
              <a:gd name="connsiteX0" fmla="*/ 0 w 1765300"/>
              <a:gd name="connsiteY0" fmla="*/ 1206500 h 1215408"/>
              <a:gd name="connsiteX1" fmla="*/ 1409700 w 1765300"/>
              <a:gd name="connsiteY1" fmla="*/ 203200 h 1215408"/>
              <a:gd name="connsiteX2" fmla="*/ 1270000 w 1765300"/>
              <a:gd name="connsiteY2" fmla="*/ 0 h 1215408"/>
              <a:gd name="connsiteX3" fmla="*/ 1765300 w 1765300"/>
              <a:gd name="connsiteY3" fmla="*/ 0 h 1215408"/>
              <a:gd name="connsiteX4" fmla="*/ 1714500 w 1765300"/>
              <a:gd name="connsiteY4" fmla="*/ 508000 h 1215408"/>
              <a:gd name="connsiteX5" fmla="*/ 1574800 w 1765300"/>
              <a:gd name="connsiteY5" fmla="*/ 342900 h 1215408"/>
              <a:gd name="connsiteX6" fmla="*/ 0 w 1765300"/>
              <a:gd name="connsiteY6" fmla="*/ 1206500 h 1215408"/>
              <a:gd name="connsiteX0" fmla="*/ 0 w 1765300"/>
              <a:gd name="connsiteY0" fmla="*/ 1206500 h 1217025"/>
              <a:gd name="connsiteX1" fmla="*/ 1409700 w 1765300"/>
              <a:gd name="connsiteY1" fmla="*/ 203200 h 1217025"/>
              <a:gd name="connsiteX2" fmla="*/ 1270000 w 1765300"/>
              <a:gd name="connsiteY2" fmla="*/ 0 h 1217025"/>
              <a:gd name="connsiteX3" fmla="*/ 1765300 w 1765300"/>
              <a:gd name="connsiteY3" fmla="*/ 0 h 1217025"/>
              <a:gd name="connsiteX4" fmla="*/ 1714500 w 1765300"/>
              <a:gd name="connsiteY4" fmla="*/ 508000 h 1217025"/>
              <a:gd name="connsiteX5" fmla="*/ 1574800 w 1765300"/>
              <a:gd name="connsiteY5" fmla="*/ 342900 h 1217025"/>
              <a:gd name="connsiteX6" fmla="*/ 0 w 1765300"/>
              <a:gd name="connsiteY6" fmla="*/ 1206500 h 1217025"/>
              <a:gd name="connsiteX0" fmla="*/ 0 w 1765300"/>
              <a:gd name="connsiteY0" fmla="*/ 1206500 h 1217025"/>
              <a:gd name="connsiteX1" fmla="*/ 1409700 w 1765300"/>
              <a:gd name="connsiteY1" fmla="*/ 203200 h 1217025"/>
              <a:gd name="connsiteX2" fmla="*/ 1270000 w 1765300"/>
              <a:gd name="connsiteY2" fmla="*/ 0 h 1217025"/>
              <a:gd name="connsiteX3" fmla="*/ 1765300 w 1765300"/>
              <a:gd name="connsiteY3" fmla="*/ 0 h 1217025"/>
              <a:gd name="connsiteX4" fmla="*/ 1714500 w 1765300"/>
              <a:gd name="connsiteY4" fmla="*/ 508000 h 1217025"/>
              <a:gd name="connsiteX5" fmla="*/ 1574800 w 1765300"/>
              <a:gd name="connsiteY5" fmla="*/ 342900 h 1217025"/>
              <a:gd name="connsiteX6" fmla="*/ 0 w 1765300"/>
              <a:gd name="connsiteY6" fmla="*/ 1206500 h 1217025"/>
              <a:gd name="connsiteX0" fmla="*/ 0 w 1765300"/>
              <a:gd name="connsiteY0" fmla="*/ 1206500 h 1217025"/>
              <a:gd name="connsiteX1" fmla="*/ 1409700 w 1765300"/>
              <a:gd name="connsiteY1" fmla="*/ 203200 h 1217025"/>
              <a:gd name="connsiteX2" fmla="*/ 1270000 w 1765300"/>
              <a:gd name="connsiteY2" fmla="*/ 0 h 1217025"/>
              <a:gd name="connsiteX3" fmla="*/ 1765300 w 1765300"/>
              <a:gd name="connsiteY3" fmla="*/ 0 h 1217025"/>
              <a:gd name="connsiteX4" fmla="*/ 1714500 w 1765300"/>
              <a:gd name="connsiteY4" fmla="*/ 508000 h 1217025"/>
              <a:gd name="connsiteX5" fmla="*/ 1574800 w 1765300"/>
              <a:gd name="connsiteY5" fmla="*/ 342900 h 1217025"/>
              <a:gd name="connsiteX6" fmla="*/ 0 w 1765300"/>
              <a:gd name="connsiteY6" fmla="*/ 1206500 h 1217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65300" h="1217025">
                <a:moveTo>
                  <a:pt x="0" y="1206500"/>
                </a:moveTo>
                <a:cubicBezTo>
                  <a:pt x="558800" y="1075267"/>
                  <a:pt x="1104900" y="702733"/>
                  <a:pt x="1409700" y="203200"/>
                </a:cubicBezTo>
                <a:lnTo>
                  <a:pt x="1270000" y="0"/>
                </a:lnTo>
                <a:lnTo>
                  <a:pt x="1765300" y="0"/>
                </a:lnTo>
                <a:lnTo>
                  <a:pt x="1714500" y="508000"/>
                </a:lnTo>
                <a:lnTo>
                  <a:pt x="1574800" y="342900"/>
                </a:lnTo>
                <a:cubicBezTo>
                  <a:pt x="1214967" y="897467"/>
                  <a:pt x="524933" y="1286933"/>
                  <a:pt x="0" y="1206500"/>
                </a:cubicBezTo>
                <a:close/>
              </a:path>
            </a:pathLst>
          </a:custGeom>
          <a:solidFill>
            <a:srgbClr val="3F3F3F"/>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solidFill>
                <a:schemeClr val="bg1"/>
              </a:solidFill>
              <a:cs typeface="+mn-ea"/>
              <a:sym typeface="+mn-lt"/>
            </a:endParaRPr>
          </a:p>
        </p:txBody>
      </p:sp>
      <p:sp>
        <p:nvSpPr>
          <p:cNvPr id="8" name="任意多边形 11">
            <a:extLst>
              <a:ext uri="{FF2B5EF4-FFF2-40B4-BE49-F238E27FC236}">
                <a16:creationId xmlns="" xmlns:a16="http://schemas.microsoft.com/office/drawing/2014/main" id="{DCED760D-571E-4B25-A6A5-42E24D22CB34}"/>
              </a:ext>
            </a:extLst>
          </p:cNvPr>
          <p:cNvSpPr/>
          <p:nvPr/>
        </p:nvSpPr>
        <p:spPr>
          <a:xfrm>
            <a:off x="6306315" y="3255886"/>
            <a:ext cx="2348687" cy="1619221"/>
          </a:xfrm>
          <a:custGeom>
            <a:avLst/>
            <a:gdLst>
              <a:gd name="connsiteX0" fmla="*/ 0 w 1765300"/>
              <a:gd name="connsiteY0" fmla="*/ 1206500 h 1206500"/>
              <a:gd name="connsiteX1" fmla="*/ 1409700 w 1765300"/>
              <a:gd name="connsiteY1" fmla="*/ 203200 h 1206500"/>
              <a:gd name="connsiteX2" fmla="*/ 1270000 w 1765300"/>
              <a:gd name="connsiteY2" fmla="*/ 0 h 1206500"/>
              <a:gd name="connsiteX3" fmla="*/ 1765300 w 1765300"/>
              <a:gd name="connsiteY3" fmla="*/ 0 h 1206500"/>
              <a:gd name="connsiteX4" fmla="*/ 1714500 w 1765300"/>
              <a:gd name="connsiteY4" fmla="*/ 508000 h 1206500"/>
              <a:gd name="connsiteX5" fmla="*/ 1574800 w 1765300"/>
              <a:gd name="connsiteY5" fmla="*/ 342900 h 1206500"/>
              <a:gd name="connsiteX6" fmla="*/ 0 w 1765300"/>
              <a:gd name="connsiteY6" fmla="*/ 1206500 h 1206500"/>
              <a:gd name="connsiteX0" fmla="*/ 0 w 1765300"/>
              <a:gd name="connsiteY0" fmla="*/ 1206500 h 1206500"/>
              <a:gd name="connsiteX1" fmla="*/ 1409700 w 1765300"/>
              <a:gd name="connsiteY1" fmla="*/ 203200 h 1206500"/>
              <a:gd name="connsiteX2" fmla="*/ 1270000 w 1765300"/>
              <a:gd name="connsiteY2" fmla="*/ 0 h 1206500"/>
              <a:gd name="connsiteX3" fmla="*/ 1765300 w 1765300"/>
              <a:gd name="connsiteY3" fmla="*/ 0 h 1206500"/>
              <a:gd name="connsiteX4" fmla="*/ 1714500 w 1765300"/>
              <a:gd name="connsiteY4" fmla="*/ 508000 h 1206500"/>
              <a:gd name="connsiteX5" fmla="*/ 1574800 w 1765300"/>
              <a:gd name="connsiteY5" fmla="*/ 342900 h 1206500"/>
              <a:gd name="connsiteX6" fmla="*/ 0 w 1765300"/>
              <a:gd name="connsiteY6" fmla="*/ 1206500 h 1206500"/>
              <a:gd name="connsiteX0" fmla="*/ 0 w 1765300"/>
              <a:gd name="connsiteY0" fmla="*/ 1206500 h 1215408"/>
              <a:gd name="connsiteX1" fmla="*/ 1409700 w 1765300"/>
              <a:gd name="connsiteY1" fmla="*/ 203200 h 1215408"/>
              <a:gd name="connsiteX2" fmla="*/ 1270000 w 1765300"/>
              <a:gd name="connsiteY2" fmla="*/ 0 h 1215408"/>
              <a:gd name="connsiteX3" fmla="*/ 1765300 w 1765300"/>
              <a:gd name="connsiteY3" fmla="*/ 0 h 1215408"/>
              <a:gd name="connsiteX4" fmla="*/ 1714500 w 1765300"/>
              <a:gd name="connsiteY4" fmla="*/ 508000 h 1215408"/>
              <a:gd name="connsiteX5" fmla="*/ 1574800 w 1765300"/>
              <a:gd name="connsiteY5" fmla="*/ 342900 h 1215408"/>
              <a:gd name="connsiteX6" fmla="*/ 0 w 1765300"/>
              <a:gd name="connsiteY6" fmla="*/ 1206500 h 1215408"/>
              <a:gd name="connsiteX0" fmla="*/ 0 w 1765300"/>
              <a:gd name="connsiteY0" fmla="*/ 1206500 h 1217025"/>
              <a:gd name="connsiteX1" fmla="*/ 1409700 w 1765300"/>
              <a:gd name="connsiteY1" fmla="*/ 203200 h 1217025"/>
              <a:gd name="connsiteX2" fmla="*/ 1270000 w 1765300"/>
              <a:gd name="connsiteY2" fmla="*/ 0 h 1217025"/>
              <a:gd name="connsiteX3" fmla="*/ 1765300 w 1765300"/>
              <a:gd name="connsiteY3" fmla="*/ 0 h 1217025"/>
              <a:gd name="connsiteX4" fmla="*/ 1714500 w 1765300"/>
              <a:gd name="connsiteY4" fmla="*/ 508000 h 1217025"/>
              <a:gd name="connsiteX5" fmla="*/ 1574800 w 1765300"/>
              <a:gd name="connsiteY5" fmla="*/ 342900 h 1217025"/>
              <a:gd name="connsiteX6" fmla="*/ 0 w 1765300"/>
              <a:gd name="connsiteY6" fmla="*/ 1206500 h 1217025"/>
              <a:gd name="connsiteX0" fmla="*/ 0 w 1765300"/>
              <a:gd name="connsiteY0" fmla="*/ 1206500 h 1217025"/>
              <a:gd name="connsiteX1" fmla="*/ 1409700 w 1765300"/>
              <a:gd name="connsiteY1" fmla="*/ 203200 h 1217025"/>
              <a:gd name="connsiteX2" fmla="*/ 1270000 w 1765300"/>
              <a:gd name="connsiteY2" fmla="*/ 0 h 1217025"/>
              <a:gd name="connsiteX3" fmla="*/ 1765300 w 1765300"/>
              <a:gd name="connsiteY3" fmla="*/ 0 h 1217025"/>
              <a:gd name="connsiteX4" fmla="*/ 1714500 w 1765300"/>
              <a:gd name="connsiteY4" fmla="*/ 508000 h 1217025"/>
              <a:gd name="connsiteX5" fmla="*/ 1574800 w 1765300"/>
              <a:gd name="connsiteY5" fmla="*/ 342900 h 1217025"/>
              <a:gd name="connsiteX6" fmla="*/ 0 w 1765300"/>
              <a:gd name="connsiteY6" fmla="*/ 1206500 h 1217025"/>
              <a:gd name="connsiteX0" fmla="*/ 0 w 1765300"/>
              <a:gd name="connsiteY0" fmla="*/ 1206500 h 1217025"/>
              <a:gd name="connsiteX1" fmla="*/ 1409700 w 1765300"/>
              <a:gd name="connsiteY1" fmla="*/ 203200 h 1217025"/>
              <a:gd name="connsiteX2" fmla="*/ 1270000 w 1765300"/>
              <a:gd name="connsiteY2" fmla="*/ 0 h 1217025"/>
              <a:gd name="connsiteX3" fmla="*/ 1765300 w 1765300"/>
              <a:gd name="connsiteY3" fmla="*/ 0 h 1217025"/>
              <a:gd name="connsiteX4" fmla="*/ 1714500 w 1765300"/>
              <a:gd name="connsiteY4" fmla="*/ 508000 h 1217025"/>
              <a:gd name="connsiteX5" fmla="*/ 1574800 w 1765300"/>
              <a:gd name="connsiteY5" fmla="*/ 342900 h 1217025"/>
              <a:gd name="connsiteX6" fmla="*/ 0 w 1765300"/>
              <a:gd name="connsiteY6" fmla="*/ 1206500 h 1217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65300" h="1217025">
                <a:moveTo>
                  <a:pt x="0" y="1206500"/>
                </a:moveTo>
                <a:cubicBezTo>
                  <a:pt x="558800" y="1075267"/>
                  <a:pt x="1104900" y="702733"/>
                  <a:pt x="1409700" y="203200"/>
                </a:cubicBezTo>
                <a:lnTo>
                  <a:pt x="1270000" y="0"/>
                </a:lnTo>
                <a:lnTo>
                  <a:pt x="1765300" y="0"/>
                </a:lnTo>
                <a:lnTo>
                  <a:pt x="1714500" y="508000"/>
                </a:lnTo>
                <a:lnTo>
                  <a:pt x="1574800" y="342900"/>
                </a:lnTo>
                <a:cubicBezTo>
                  <a:pt x="1214967" y="897467"/>
                  <a:pt x="524933" y="1286933"/>
                  <a:pt x="0" y="1206500"/>
                </a:cubicBezTo>
                <a:close/>
              </a:path>
            </a:pathLst>
          </a:custGeom>
          <a:solidFill>
            <a:srgbClr val="E82B11"/>
          </a:solidFill>
          <a:ln w="38100">
            <a:noFill/>
          </a:ln>
          <a:effectLst>
            <a:outerShdw blurRad="63500" algn="ctr" rotWithShape="0">
              <a:prstClr val="black">
                <a:alpha val="40000"/>
              </a:prstClr>
            </a:outerShdw>
          </a:effectLst>
        </p:spPr>
        <p:txBody>
          <a:bodyPr/>
          <a:lstStyle/>
          <a:p>
            <a:endParaRPr lang="zh-CN" altLang="en-US" sz="2400">
              <a:solidFill>
                <a:schemeClr val="tx1"/>
              </a:solidFill>
              <a:cs typeface="+mn-ea"/>
              <a:sym typeface="+mn-lt"/>
            </a:endParaRPr>
          </a:p>
        </p:txBody>
      </p:sp>
      <p:sp>
        <p:nvSpPr>
          <p:cNvPr id="9" name="任意多边形 12">
            <a:extLst>
              <a:ext uri="{FF2B5EF4-FFF2-40B4-BE49-F238E27FC236}">
                <a16:creationId xmlns="" xmlns:a16="http://schemas.microsoft.com/office/drawing/2014/main" id="{1337CE6C-3FD4-4685-A601-1785C119ECFA}"/>
              </a:ext>
            </a:extLst>
          </p:cNvPr>
          <p:cNvSpPr/>
          <p:nvPr/>
        </p:nvSpPr>
        <p:spPr>
          <a:xfrm flipV="1">
            <a:off x="8910623" y="3255886"/>
            <a:ext cx="2348687" cy="1619221"/>
          </a:xfrm>
          <a:custGeom>
            <a:avLst/>
            <a:gdLst>
              <a:gd name="connsiteX0" fmla="*/ 0 w 1765300"/>
              <a:gd name="connsiteY0" fmla="*/ 1206500 h 1206500"/>
              <a:gd name="connsiteX1" fmla="*/ 1409700 w 1765300"/>
              <a:gd name="connsiteY1" fmla="*/ 203200 h 1206500"/>
              <a:gd name="connsiteX2" fmla="*/ 1270000 w 1765300"/>
              <a:gd name="connsiteY2" fmla="*/ 0 h 1206500"/>
              <a:gd name="connsiteX3" fmla="*/ 1765300 w 1765300"/>
              <a:gd name="connsiteY3" fmla="*/ 0 h 1206500"/>
              <a:gd name="connsiteX4" fmla="*/ 1714500 w 1765300"/>
              <a:gd name="connsiteY4" fmla="*/ 508000 h 1206500"/>
              <a:gd name="connsiteX5" fmla="*/ 1574800 w 1765300"/>
              <a:gd name="connsiteY5" fmla="*/ 342900 h 1206500"/>
              <a:gd name="connsiteX6" fmla="*/ 0 w 1765300"/>
              <a:gd name="connsiteY6" fmla="*/ 1206500 h 1206500"/>
              <a:gd name="connsiteX0" fmla="*/ 0 w 1765300"/>
              <a:gd name="connsiteY0" fmla="*/ 1206500 h 1206500"/>
              <a:gd name="connsiteX1" fmla="*/ 1409700 w 1765300"/>
              <a:gd name="connsiteY1" fmla="*/ 203200 h 1206500"/>
              <a:gd name="connsiteX2" fmla="*/ 1270000 w 1765300"/>
              <a:gd name="connsiteY2" fmla="*/ 0 h 1206500"/>
              <a:gd name="connsiteX3" fmla="*/ 1765300 w 1765300"/>
              <a:gd name="connsiteY3" fmla="*/ 0 h 1206500"/>
              <a:gd name="connsiteX4" fmla="*/ 1714500 w 1765300"/>
              <a:gd name="connsiteY4" fmla="*/ 508000 h 1206500"/>
              <a:gd name="connsiteX5" fmla="*/ 1574800 w 1765300"/>
              <a:gd name="connsiteY5" fmla="*/ 342900 h 1206500"/>
              <a:gd name="connsiteX6" fmla="*/ 0 w 1765300"/>
              <a:gd name="connsiteY6" fmla="*/ 1206500 h 1206500"/>
              <a:gd name="connsiteX0" fmla="*/ 0 w 1765300"/>
              <a:gd name="connsiteY0" fmla="*/ 1206500 h 1215408"/>
              <a:gd name="connsiteX1" fmla="*/ 1409700 w 1765300"/>
              <a:gd name="connsiteY1" fmla="*/ 203200 h 1215408"/>
              <a:gd name="connsiteX2" fmla="*/ 1270000 w 1765300"/>
              <a:gd name="connsiteY2" fmla="*/ 0 h 1215408"/>
              <a:gd name="connsiteX3" fmla="*/ 1765300 w 1765300"/>
              <a:gd name="connsiteY3" fmla="*/ 0 h 1215408"/>
              <a:gd name="connsiteX4" fmla="*/ 1714500 w 1765300"/>
              <a:gd name="connsiteY4" fmla="*/ 508000 h 1215408"/>
              <a:gd name="connsiteX5" fmla="*/ 1574800 w 1765300"/>
              <a:gd name="connsiteY5" fmla="*/ 342900 h 1215408"/>
              <a:gd name="connsiteX6" fmla="*/ 0 w 1765300"/>
              <a:gd name="connsiteY6" fmla="*/ 1206500 h 1215408"/>
              <a:gd name="connsiteX0" fmla="*/ 0 w 1765300"/>
              <a:gd name="connsiteY0" fmla="*/ 1206500 h 1217025"/>
              <a:gd name="connsiteX1" fmla="*/ 1409700 w 1765300"/>
              <a:gd name="connsiteY1" fmla="*/ 203200 h 1217025"/>
              <a:gd name="connsiteX2" fmla="*/ 1270000 w 1765300"/>
              <a:gd name="connsiteY2" fmla="*/ 0 h 1217025"/>
              <a:gd name="connsiteX3" fmla="*/ 1765300 w 1765300"/>
              <a:gd name="connsiteY3" fmla="*/ 0 h 1217025"/>
              <a:gd name="connsiteX4" fmla="*/ 1714500 w 1765300"/>
              <a:gd name="connsiteY4" fmla="*/ 508000 h 1217025"/>
              <a:gd name="connsiteX5" fmla="*/ 1574800 w 1765300"/>
              <a:gd name="connsiteY5" fmla="*/ 342900 h 1217025"/>
              <a:gd name="connsiteX6" fmla="*/ 0 w 1765300"/>
              <a:gd name="connsiteY6" fmla="*/ 1206500 h 1217025"/>
              <a:gd name="connsiteX0" fmla="*/ 0 w 1765300"/>
              <a:gd name="connsiteY0" fmla="*/ 1206500 h 1217025"/>
              <a:gd name="connsiteX1" fmla="*/ 1409700 w 1765300"/>
              <a:gd name="connsiteY1" fmla="*/ 203200 h 1217025"/>
              <a:gd name="connsiteX2" fmla="*/ 1270000 w 1765300"/>
              <a:gd name="connsiteY2" fmla="*/ 0 h 1217025"/>
              <a:gd name="connsiteX3" fmla="*/ 1765300 w 1765300"/>
              <a:gd name="connsiteY3" fmla="*/ 0 h 1217025"/>
              <a:gd name="connsiteX4" fmla="*/ 1714500 w 1765300"/>
              <a:gd name="connsiteY4" fmla="*/ 508000 h 1217025"/>
              <a:gd name="connsiteX5" fmla="*/ 1574800 w 1765300"/>
              <a:gd name="connsiteY5" fmla="*/ 342900 h 1217025"/>
              <a:gd name="connsiteX6" fmla="*/ 0 w 1765300"/>
              <a:gd name="connsiteY6" fmla="*/ 1206500 h 1217025"/>
              <a:gd name="connsiteX0" fmla="*/ 0 w 1765300"/>
              <a:gd name="connsiteY0" fmla="*/ 1206500 h 1217025"/>
              <a:gd name="connsiteX1" fmla="*/ 1409700 w 1765300"/>
              <a:gd name="connsiteY1" fmla="*/ 203200 h 1217025"/>
              <a:gd name="connsiteX2" fmla="*/ 1270000 w 1765300"/>
              <a:gd name="connsiteY2" fmla="*/ 0 h 1217025"/>
              <a:gd name="connsiteX3" fmla="*/ 1765300 w 1765300"/>
              <a:gd name="connsiteY3" fmla="*/ 0 h 1217025"/>
              <a:gd name="connsiteX4" fmla="*/ 1714500 w 1765300"/>
              <a:gd name="connsiteY4" fmla="*/ 508000 h 1217025"/>
              <a:gd name="connsiteX5" fmla="*/ 1574800 w 1765300"/>
              <a:gd name="connsiteY5" fmla="*/ 342900 h 1217025"/>
              <a:gd name="connsiteX6" fmla="*/ 0 w 1765300"/>
              <a:gd name="connsiteY6" fmla="*/ 1206500 h 1217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65300" h="1217025">
                <a:moveTo>
                  <a:pt x="0" y="1206500"/>
                </a:moveTo>
                <a:cubicBezTo>
                  <a:pt x="558800" y="1075267"/>
                  <a:pt x="1104900" y="702733"/>
                  <a:pt x="1409700" y="203200"/>
                </a:cubicBezTo>
                <a:lnTo>
                  <a:pt x="1270000" y="0"/>
                </a:lnTo>
                <a:lnTo>
                  <a:pt x="1765300" y="0"/>
                </a:lnTo>
                <a:lnTo>
                  <a:pt x="1714500" y="508000"/>
                </a:lnTo>
                <a:lnTo>
                  <a:pt x="1574800" y="342900"/>
                </a:lnTo>
                <a:cubicBezTo>
                  <a:pt x="1214967" y="897467"/>
                  <a:pt x="524933" y="1286933"/>
                  <a:pt x="0" y="1206500"/>
                </a:cubicBezTo>
                <a:close/>
              </a:path>
            </a:pathLst>
          </a:custGeom>
          <a:solidFill>
            <a:srgbClr val="3F3F3F"/>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solidFill>
                <a:schemeClr val="bg1"/>
              </a:solidFill>
              <a:cs typeface="+mn-ea"/>
              <a:sym typeface="+mn-lt"/>
            </a:endParaRPr>
          </a:p>
        </p:txBody>
      </p:sp>
      <p:grpSp>
        <p:nvGrpSpPr>
          <p:cNvPr id="10" name="组合 9">
            <a:extLst>
              <a:ext uri="{FF2B5EF4-FFF2-40B4-BE49-F238E27FC236}">
                <a16:creationId xmlns="" xmlns:a16="http://schemas.microsoft.com/office/drawing/2014/main" id="{AD8B8500-5B3C-4057-9834-17A71B34B8E6}"/>
              </a:ext>
            </a:extLst>
          </p:cNvPr>
          <p:cNvGrpSpPr/>
          <p:nvPr/>
        </p:nvGrpSpPr>
        <p:grpSpPr>
          <a:xfrm>
            <a:off x="1312249" y="3145295"/>
            <a:ext cx="1192572" cy="959944"/>
            <a:chOff x="1340530" y="2978808"/>
            <a:chExt cx="1192572" cy="959944"/>
          </a:xfrm>
        </p:grpSpPr>
        <p:sp>
          <p:nvSpPr>
            <p:cNvPr id="11" name="椭圆 10">
              <a:extLst>
                <a:ext uri="{FF2B5EF4-FFF2-40B4-BE49-F238E27FC236}">
                  <a16:creationId xmlns="" xmlns:a16="http://schemas.microsoft.com/office/drawing/2014/main" id="{271A34FE-549B-4F78-B1AA-92E08E03A09D}"/>
                </a:ext>
              </a:extLst>
            </p:cNvPr>
            <p:cNvSpPr/>
            <p:nvPr/>
          </p:nvSpPr>
          <p:spPr>
            <a:xfrm>
              <a:off x="1443966" y="2978808"/>
              <a:ext cx="959944" cy="959944"/>
            </a:xfrm>
            <a:prstGeom prst="ellipse">
              <a:avLst/>
            </a:prstGeom>
            <a:solidFill>
              <a:srgbClr val="E82B11"/>
            </a:solidFill>
            <a:ln w="38100">
              <a:noFill/>
            </a:ln>
            <a:effectLst>
              <a:outerShdw blurRad="63500" algn="ctr" rotWithShape="0">
                <a:prstClr val="black">
                  <a:alpha val="40000"/>
                </a:prstClr>
              </a:outerShdw>
            </a:effectLst>
          </p:spPr>
          <p:txBody>
            <a:bodyPr/>
            <a:lstStyle/>
            <a:p>
              <a:endParaRPr lang="zh-CN" altLang="en-US" sz="2400">
                <a:solidFill>
                  <a:schemeClr val="tx1"/>
                </a:solidFill>
                <a:cs typeface="+mn-ea"/>
                <a:sym typeface="+mn-lt"/>
              </a:endParaRPr>
            </a:p>
          </p:txBody>
        </p:sp>
        <p:sp>
          <p:nvSpPr>
            <p:cNvPr id="12" name="矩形 11">
              <a:extLst>
                <a:ext uri="{FF2B5EF4-FFF2-40B4-BE49-F238E27FC236}">
                  <a16:creationId xmlns="" xmlns:a16="http://schemas.microsoft.com/office/drawing/2014/main" id="{D8358FEB-99C6-4F20-ADA7-7465572640A2}"/>
                </a:ext>
              </a:extLst>
            </p:cNvPr>
            <p:cNvSpPr/>
            <p:nvPr/>
          </p:nvSpPr>
          <p:spPr>
            <a:xfrm>
              <a:off x="1340530" y="3135614"/>
              <a:ext cx="1192572" cy="646331"/>
            </a:xfrm>
            <a:prstGeom prst="rect">
              <a:avLst/>
            </a:prstGeom>
          </p:spPr>
          <p:txBody>
            <a:bodyPr wrap="square">
              <a:spAutoFit/>
            </a:bodyPr>
            <a:lstStyle/>
            <a:p>
              <a:pPr algn="ctr"/>
              <a:r>
                <a:rPr lang="en-US" altLang="zh-CN" sz="3600" dirty="0">
                  <a:solidFill>
                    <a:schemeClr val="bg1"/>
                  </a:solidFill>
                  <a:cs typeface="+mn-ea"/>
                  <a:sym typeface="+mn-lt"/>
                </a:rPr>
                <a:t>01</a:t>
              </a:r>
              <a:endParaRPr lang="zh-CN" altLang="en-US" sz="3600" dirty="0">
                <a:solidFill>
                  <a:schemeClr val="bg1"/>
                </a:solidFill>
                <a:cs typeface="+mn-ea"/>
                <a:sym typeface="+mn-lt"/>
              </a:endParaRPr>
            </a:p>
          </p:txBody>
        </p:sp>
      </p:grpSp>
      <p:grpSp>
        <p:nvGrpSpPr>
          <p:cNvPr id="13" name="组合 12">
            <a:extLst>
              <a:ext uri="{FF2B5EF4-FFF2-40B4-BE49-F238E27FC236}">
                <a16:creationId xmlns="" xmlns:a16="http://schemas.microsoft.com/office/drawing/2014/main" id="{B322A32B-0894-4719-ACAB-EEADFBD4A150}"/>
              </a:ext>
            </a:extLst>
          </p:cNvPr>
          <p:cNvGrpSpPr/>
          <p:nvPr/>
        </p:nvGrpSpPr>
        <p:grpSpPr>
          <a:xfrm>
            <a:off x="4043374" y="4065497"/>
            <a:ext cx="1192572" cy="959944"/>
            <a:chOff x="4071655" y="3899010"/>
            <a:chExt cx="1192572" cy="959944"/>
          </a:xfrm>
        </p:grpSpPr>
        <p:sp>
          <p:nvSpPr>
            <p:cNvPr id="14" name="椭圆 13">
              <a:extLst>
                <a:ext uri="{FF2B5EF4-FFF2-40B4-BE49-F238E27FC236}">
                  <a16:creationId xmlns="" xmlns:a16="http://schemas.microsoft.com/office/drawing/2014/main" id="{3AD41EE7-32EF-4B94-B658-28F036471B5C}"/>
                </a:ext>
              </a:extLst>
            </p:cNvPr>
            <p:cNvSpPr/>
            <p:nvPr/>
          </p:nvSpPr>
          <p:spPr>
            <a:xfrm>
              <a:off x="4181637" y="3899010"/>
              <a:ext cx="959944" cy="959944"/>
            </a:xfrm>
            <a:prstGeom prst="ellipse">
              <a:avLst/>
            </a:prstGeom>
            <a:solidFill>
              <a:srgbClr val="3F3F3F"/>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solidFill>
                  <a:schemeClr val="bg1"/>
                </a:solidFill>
                <a:cs typeface="+mn-ea"/>
                <a:sym typeface="+mn-lt"/>
              </a:endParaRPr>
            </a:p>
          </p:txBody>
        </p:sp>
        <p:sp>
          <p:nvSpPr>
            <p:cNvPr id="15" name="矩形 14">
              <a:extLst>
                <a:ext uri="{FF2B5EF4-FFF2-40B4-BE49-F238E27FC236}">
                  <a16:creationId xmlns="" xmlns:a16="http://schemas.microsoft.com/office/drawing/2014/main" id="{DB6FE6C5-BE22-4551-ABC0-F279D167F743}"/>
                </a:ext>
              </a:extLst>
            </p:cNvPr>
            <p:cNvSpPr/>
            <p:nvPr/>
          </p:nvSpPr>
          <p:spPr>
            <a:xfrm>
              <a:off x="4071655" y="4055816"/>
              <a:ext cx="1192572" cy="646331"/>
            </a:xfrm>
            <a:prstGeom prst="rect">
              <a:avLst/>
            </a:prstGeom>
          </p:spPr>
          <p:txBody>
            <a:bodyPr wrap="square">
              <a:spAutoFit/>
            </a:bodyPr>
            <a:lstStyle/>
            <a:p>
              <a:pPr algn="ctr"/>
              <a:r>
                <a:rPr lang="en-US" altLang="zh-CN" sz="3600" dirty="0">
                  <a:solidFill>
                    <a:schemeClr val="bg1"/>
                  </a:solidFill>
                  <a:cs typeface="+mn-ea"/>
                  <a:sym typeface="+mn-lt"/>
                </a:rPr>
                <a:t>02</a:t>
              </a:r>
              <a:endParaRPr lang="zh-CN" altLang="en-US" sz="3600" dirty="0">
                <a:solidFill>
                  <a:schemeClr val="bg1"/>
                </a:solidFill>
                <a:cs typeface="+mn-ea"/>
                <a:sym typeface="+mn-lt"/>
              </a:endParaRPr>
            </a:p>
          </p:txBody>
        </p:sp>
      </p:grpSp>
      <p:grpSp>
        <p:nvGrpSpPr>
          <p:cNvPr id="16" name="组合 15">
            <a:extLst>
              <a:ext uri="{FF2B5EF4-FFF2-40B4-BE49-F238E27FC236}">
                <a16:creationId xmlns="" xmlns:a16="http://schemas.microsoft.com/office/drawing/2014/main" id="{3947ED27-F9D9-4374-B5CC-48FDCB740F52}"/>
              </a:ext>
            </a:extLst>
          </p:cNvPr>
          <p:cNvGrpSpPr/>
          <p:nvPr/>
        </p:nvGrpSpPr>
        <p:grpSpPr>
          <a:xfrm>
            <a:off x="6574920" y="3145295"/>
            <a:ext cx="1192572" cy="959944"/>
            <a:chOff x="6603201" y="2978808"/>
            <a:chExt cx="1192572" cy="959944"/>
          </a:xfrm>
        </p:grpSpPr>
        <p:sp>
          <p:nvSpPr>
            <p:cNvPr id="17" name="椭圆 16">
              <a:extLst>
                <a:ext uri="{FF2B5EF4-FFF2-40B4-BE49-F238E27FC236}">
                  <a16:creationId xmlns="" xmlns:a16="http://schemas.microsoft.com/office/drawing/2014/main" id="{4CBA38BC-345E-499C-B709-7BCAED4A6838}"/>
                </a:ext>
              </a:extLst>
            </p:cNvPr>
            <p:cNvSpPr/>
            <p:nvPr/>
          </p:nvSpPr>
          <p:spPr>
            <a:xfrm>
              <a:off x="6719515" y="2978808"/>
              <a:ext cx="959944" cy="959944"/>
            </a:xfrm>
            <a:prstGeom prst="ellipse">
              <a:avLst/>
            </a:prstGeom>
            <a:solidFill>
              <a:srgbClr val="E82B11"/>
            </a:solidFill>
            <a:ln w="38100">
              <a:noFill/>
            </a:ln>
            <a:effectLst>
              <a:outerShdw blurRad="63500" algn="ctr" rotWithShape="0">
                <a:prstClr val="black">
                  <a:alpha val="40000"/>
                </a:prstClr>
              </a:outerShdw>
            </a:effectLst>
          </p:spPr>
          <p:txBody>
            <a:bodyPr/>
            <a:lstStyle/>
            <a:p>
              <a:endParaRPr lang="zh-CN" altLang="en-US" sz="2400">
                <a:solidFill>
                  <a:schemeClr val="tx1"/>
                </a:solidFill>
                <a:cs typeface="+mn-ea"/>
                <a:sym typeface="+mn-lt"/>
              </a:endParaRPr>
            </a:p>
          </p:txBody>
        </p:sp>
        <p:sp>
          <p:nvSpPr>
            <p:cNvPr id="18" name="矩形 17">
              <a:extLst>
                <a:ext uri="{FF2B5EF4-FFF2-40B4-BE49-F238E27FC236}">
                  <a16:creationId xmlns="" xmlns:a16="http://schemas.microsoft.com/office/drawing/2014/main" id="{63B54E98-A4F9-46EB-A9A0-2F9ECA35DD44}"/>
                </a:ext>
              </a:extLst>
            </p:cNvPr>
            <p:cNvSpPr/>
            <p:nvPr/>
          </p:nvSpPr>
          <p:spPr>
            <a:xfrm>
              <a:off x="6603201" y="3135613"/>
              <a:ext cx="1192572" cy="646331"/>
            </a:xfrm>
            <a:prstGeom prst="rect">
              <a:avLst/>
            </a:prstGeom>
          </p:spPr>
          <p:txBody>
            <a:bodyPr wrap="square">
              <a:spAutoFit/>
            </a:bodyPr>
            <a:lstStyle/>
            <a:p>
              <a:pPr algn="ctr"/>
              <a:r>
                <a:rPr lang="en-US" altLang="zh-CN" sz="3600" dirty="0">
                  <a:solidFill>
                    <a:schemeClr val="bg1"/>
                  </a:solidFill>
                  <a:cs typeface="+mn-ea"/>
                  <a:sym typeface="+mn-lt"/>
                </a:rPr>
                <a:t>03</a:t>
              </a:r>
              <a:endParaRPr lang="zh-CN" altLang="en-US" sz="3600" dirty="0">
                <a:solidFill>
                  <a:schemeClr val="bg1"/>
                </a:solidFill>
                <a:cs typeface="+mn-ea"/>
                <a:sym typeface="+mn-lt"/>
              </a:endParaRPr>
            </a:p>
          </p:txBody>
        </p:sp>
      </p:grpSp>
      <p:grpSp>
        <p:nvGrpSpPr>
          <p:cNvPr id="19" name="组合 18">
            <a:extLst>
              <a:ext uri="{FF2B5EF4-FFF2-40B4-BE49-F238E27FC236}">
                <a16:creationId xmlns="" xmlns:a16="http://schemas.microsoft.com/office/drawing/2014/main" id="{AF63A004-04E9-48D3-B4A0-B6C2AA981B41}"/>
              </a:ext>
            </a:extLst>
          </p:cNvPr>
          <p:cNvGrpSpPr/>
          <p:nvPr/>
        </p:nvGrpSpPr>
        <p:grpSpPr>
          <a:xfrm>
            <a:off x="9112683" y="4065497"/>
            <a:ext cx="1192572" cy="959944"/>
            <a:chOff x="9140964" y="3899010"/>
            <a:chExt cx="1192572" cy="959944"/>
          </a:xfrm>
        </p:grpSpPr>
        <p:sp>
          <p:nvSpPr>
            <p:cNvPr id="20" name="椭圆 19">
              <a:extLst>
                <a:ext uri="{FF2B5EF4-FFF2-40B4-BE49-F238E27FC236}">
                  <a16:creationId xmlns="" xmlns:a16="http://schemas.microsoft.com/office/drawing/2014/main" id="{6BAB6A6C-1CBB-45D6-9BCB-B50308E08CB2}"/>
                </a:ext>
              </a:extLst>
            </p:cNvPr>
            <p:cNvSpPr/>
            <p:nvPr/>
          </p:nvSpPr>
          <p:spPr>
            <a:xfrm>
              <a:off x="9257278" y="3899010"/>
              <a:ext cx="959944" cy="959944"/>
            </a:xfrm>
            <a:prstGeom prst="ellipse">
              <a:avLst/>
            </a:prstGeom>
            <a:solidFill>
              <a:srgbClr val="3F3F3F"/>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solidFill>
                  <a:schemeClr val="bg1"/>
                </a:solidFill>
                <a:cs typeface="+mn-ea"/>
                <a:sym typeface="+mn-lt"/>
              </a:endParaRPr>
            </a:p>
          </p:txBody>
        </p:sp>
        <p:sp>
          <p:nvSpPr>
            <p:cNvPr id="21" name="矩形 20">
              <a:extLst>
                <a:ext uri="{FF2B5EF4-FFF2-40B4-BE49-F238E27FC236}">
                  <a16:creationId xmlns="" xmlns:a16="http://schemas.microsoft.com/office/drawing/2014/main" id="{71B98E94-6BDB-431D-929F-A315F20F8FAC}"/>
                </a:ext>
              </a:extLst>
            </p:cNvPr>
            <p:cNvSpPr/>
            <p:nvPr/>
          </p:nvSpPr>
          <p:spPr>
            <a:xfrm>
              <a:off x="9140964" y="4055816"/>
              <a:ext cx="1192572" cy="646331"/>
            </a:xfrm>
            <a:prstGeom prst="rect">
              <a:avLst/>
            </a:prstGeom>
          </p:spPr>
          <p:txBody>
            <a:bodyPr wrap="square">
              <a:spAutoFit/>
            </a:bodyPr>
            <a:lstStyle/>
            <a:p>
              <a:pPr algn="ctr"/>
              <a:r>
                <a:rPr lang="en-US" altLang="zh-CN" sz="3600" dirty="0">
                  <a:solidFill>
                    <a:schemeClr val="bg1"/>
                  </a:solidFill>
                  <a:cs typeface="+mn-ea"/>
                  <a:sym typeface="+mn-lt"/>
                </a:rPr>
                <a:t>04</a:t>
              </a:r>
              <a:endParaRPr lang="zh-CN" altLang="en-US" sz="3600" dirty="0">
                <a:solidFill>
                  <a:schemeClr val="bg1"/>
                </a:solidFill>
                <a:cs typeface="+mn-ea"/>
                <a:sym typeface="+mn-lt"/>
              </a:endParaRPr>
            </a:p>
          </p:txBody>
        </p:sp>
      </p:grpSp>
      <p:sp>
        <p:nvSpPr>
          <p:cNvPr id="22" name="文本框 21">
            <a:extLst>
              <a:ext uri="{FF2B5EF4-FFF2-40B4-BE49-F238E27FC236}">
                <a16:creationId xmlns="" xmlns:a16="http://schemas.microsoft.com/office/drawing/2014/main" id="{1B1C6021-9A99-4E2A-8319-202AEE8BB4C0}"/>
              </a:ext>
            </a:extLst>
          </p:cNvPr>
          <p:cNvSpPr txBox="1"/>
          <p:nvPr/>
        </p:nvSpPr>
        <p:spPr>
          <a:xfrm>
            <a:off x="738984" y="2085819"/>
            <a:ext cx="2867107" cy="867930"/>
          </a:xfrm>
          <a:prstGeom prst="rect">
            <a:avLst/>
          </a:prstGeom>
          <a:noFill/>
          <a:effectLst/>
        </p:spPr>
        <p:txBody>
          <a:bodyPr wrap="square" rtlCol="0">
            <a:spAutoFit/>
          </a:bodyPr>
          <a:lstStyle/>
          <a:p>
            <a:pPr>
              <a:lnSpc>
                <a:spcPct val="120000"/>
              </a:lnSpc>
            </a:pPr>
            <a:r>
              <a:rPr lang="zh-CN" altLang="en-US" sz="1400" dirty="0">
                <a:cs typeface="+mn-ea"/>
                <a:sym typeface="+mn-lt"/>
              </a:rPr>
              <a:t>此处添加详细文本描述，建议与标题相关并符合整体语言风格，语言描述尽量</a:t>
            </a:r>
            <a:endParaRPr lang="en-US" altLang="zh-CN" sz="1400" dirty="0">
              <a:cs typeface="+mn-ea"/>
              <a:sym typeface="+mn-lt"/>
            </a:endParaRPr>
          </a:p>
        </p:txBody>
      </p:sp>
      <p:sp>
        <p:nvSpPr>
          <p:cNvPr id="23" name="文本框 22">
            <a:extLst>
              <a:ext uri="{FF2B5EF4-FFF2-40B4-BE49-F238E27FC236}">
                <a16:creationId xmlns="" xmlns:a16="http://schemas.microsoft.com/office/drawing/2014/main" id="{F236E575-01CE-42E6-A1FE-6A00D377CA24}"/>
              </a:ext>
            </a:extLst>
          </p:cNvPr>
          <p:cNvSpPr txBox="1"/>
          <p:nvPr/>
        </p:nvSpPr>
        <p:spPr>
          <a:xfrm>
            <a:off x="3448793" y="5299117"/>
            <a:ext cx="2867107" cy="867930"/>
          </a:xfrm>
          <a:prstGeom prst="rect">
            <a:avLst/>
          </a:prstGeom>
          <a:noFill/>
          <a:effectLst/>
        </p:spPr>
        <p:txBody>
          <a:bodyPr wrap="square" rtlCol="0">
            <a:spAutoFit/>
          </a:bodyPr>
          <a:lstStyle/>
          <a:p>
            <a:pPr>
              <a:lnSpc>
                <a:spcPct val="120000"/>
              </a:lnSpc>
            </a:pPr>
            <a:r>
              <a:rPr lang="zh-CN" altLang="en-US" sz="1400" dirty="0">
                <a:cs typeface="+mn-ea"/>
                <a:sym typeface="+mn-lt"/>
              </a:rPr>
              <a:t>此处添加详细文本描述，建议与标题相关并符合整体语言风格，语言描述尽量</a:t>
            </a:r>
            <a:endParaRPr lang="en-US" altLang="zh-CN" sz="1400" dirty="0">
              <a:cs typeface="+mn-ea"/>
              <a:sym typeface="+mn-lt"/>
            </a:endParaRPr>
          </a:p>
        </p:txBody>
      </p:sp>
      <p:sp>
        <p:nvSpPr>
          <p:cNvPr id="24" name="文本框 23">
            <a:extLst>
              <a:ext uri="{FF2B5EF4-FFF2-40B4-BE49-F238E27FC236}">
                <a16:creationId xmlns="" xmlns:a16="http://schemas.microsoft.com/office/drawing/2014/main" id="{596204A4-8AEB-4ABF-90B0-2D4F334BF163}"/>
              </a:ext>
            </a:extLst>
          </p:cNvPr>
          <p:cNvSpPr txBox="1"/>
          <p:nvPr/>
        </p:nvSpPr>
        <p:spPr>
          <a:xfrm>
            <a:off x="5787895" y="2085819"/>
            <a:ext cx="2867107" cy="867930"/>
          </a:xfrm>
          <a:prstGeom prst="rect">
            <a:avLst/>
          </a:prstGeom>
          <a:noFill/>
          <a:effectLst/>
        </p:spPr>
        <p:txBody>
          <a:bodyPr wrap="square" rtlCol="0">
            <a:spAutoFit/>
          </a:bodyPr>
          <a:lstStyle/>
          <a:p>
            <a:pPr>
              <a:lnSpc>
                <a:spcPct val="120000"/>
              </a:lnSpc>
            </a:pPr>
            <a:r>
              <a:rPr lang="zh-CN" altLang="en-US" sz="1400" dirty="0">
                <a:cs typeface="+mn-ea"/>
                <a:sym typeface="+mn-lt"/>
              </a:rPr>
              <a:t>此处添加详细文本描述，建议与标题相关并符合整体语言风格，语言描述尽量</a:t>
            </a:r>
            <a:endParaRPr lang="en-US" altLang="zh-CN" sz="1400" dirty="0">
              <a:cs typeface="+mn-ea"/>
              <a:sym typeface="+mn-lt"/>
            </a:endParaRPr>
          </a:p>
        </p:txBody>
      </p:sp>
      <p:sp>
        <p:nvSpPr>
          <p:cNvPr id="25" name="文本框 24">
            <a:extLst>
              <a:ext uri="{FF2B5EF4-FFF2-40B4-BE49-F238E27FC236}">
                <a16:creationId xmlns="" xmlns:a16="http://schemas.microsoft.com/office/drawing/2014/main" id="{7D6298B5-BB0B-46EA-8286-3B4D1D548B5B}"/>
              </a:ext>
            </a:extLst>
          </p:cNvPr>
          <p:cNvSpPr txBox="1"/>
          <p:nvPr/>
        </p:nvSpPr>
        <p:spPr>
          <a:xfrm>
            <a:off x="8539418" y="5299115"/>
            <a:ext cx="2867107" cy="867930"/>
          </a:xfrm>
          <a:prstGeom prst="rect">
            <a:avLst/>
          </a:prstGeom>
          <a:noFill/>
          <a:effectLst/>
        </p:spPr>
        <p:txBody>
          <a:bodyPr wrap="square" rtlCol="0">
            <a:spAutoFit/>
          </a:bodyPr>
          <a:lstStyle/>
          <a:p>
            <a:pPr>
              <a:lnSpc>
                <a:spcPct val="120000"/>
              </a:lnSpc>
            </a:pPr>
            <a:r>
              <a:rPr lang="zh-CN" altLang="en-US" sz="1400" dirty="0">
                <a:cs typeface="+mn-ea"/>
                <a:sym typeface="+mn-lt"/>
              </a:rPr>
              <a:t>此处添加详细文本描述，建议与标题相关并符合整体语言风格，语言描述尽量</a:t>
            </a:r>
            <a:endParaRPr lang="en-US" altLang="zh-CN" sz="1400" dirty="0">
              <a:cs typeface="+mn-ea"/>
              <a:sym typeface="+mn-lt"/>
            </a:endParaRPr>
          </a:p>
        </p:txBody>
      </p:sp>
    </p:spTree>
    <p:extLst>
      <p:ext uri="{BB962C8B-B14F-4D97-AF65-F5344CB8AC3E}">
        <p14:creationId xmlns:p14="http://schemas.microsoft.com/office/powerpoint/2010/main" val="940520382"/>
      </p:ext>
    </p:extLst>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6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8" decel="6000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par>
                                <p:cTn id="13" presetID="2" presetClass="entr" presetSubtype="8" decel="6000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500" fill="hold"/>
                                        <p:tgtEl>
                                          <p:spTgt spid="5"/>
                                        </p:tgtEl>
                                        <p:attrNameLst>
                                          <p:attrName>ppt_x</p:attrName>
                                        </p:attrNameLst>
                                      </p:cBhvr>
                                      <p:tavLst>
                                        <p:tav tm="0">
                                          <p:val>
                                            <p:strVal val="0-#ppt_w/2"/>
                                          </p:val>
                                        </p:tav>
                                        <p:tav tm="100000">
                                          <p:val>
                                            <p:strVal val="#ppt_x"/>
                                          </p:val>
                                        </p:tav>
                                      </p:tavLst>
                                    </p:anim>
                                    <p:anim calcmode="lin" valueType="num">
                                      <p:cBhvr additive="base">
                                        <p:cTn id="16" dur="500" fill="hold"/>
                                        <p:tgtEl>
                                          <p:spTgt spid="5"/>
                                        </p:tgtEl>
                                        <p:attrNameLst>
                                          <p:attrName>ppt_y</p:attrName>
                                        </p:attrNameLst>
                                      </p:cBhvr>
                                      <p:tavLst>
                                        <p:tav tm="0">
                                          <p:val>
                                            <p:strVal val="#ppt_y"/>
                                          </p:val>
                                        </p:tav>
                                        <p:tav tm="100000">
                                          <p:val>
                                            <p:strVal val="#ppt_y"/>
                                          </p:val>
                                        </p:tav>
                                      </p:tavLst>
                                    </p:anim>
                                  </p:childTnLst>
                                </p:cTn>
                              </p:par>
                            </p:childTnLst>
                          </p:cTn>
                        </p:par>
                        <p:par>
                          <p:cTn id="17" fill="hold">
                            <p:stCondLst>
                              <p:cond delay="500"/>
                            </p:stCondLst>
                            <p:childTnLst>
                              <p:par>
                                <p:cTn id="18" presetID="10" presetClass="entr" presetSubtype="0" fill="hold" grpId="0" nodeType="afterEffect">
                                  <p:stCondLst>
                                    <p:cond delay="0"/>
                                  </p:stCondLst>
                                  <p:iterate type="lt">
                                    <p:tmPct val="10000"/>
                                  </p:iterate>
                                  <p:childTnLst>
                                    <p:set>
                                      <p:cBhvr>
                                        <p:cTn id="19" dur="1" fill="hold">
                                          <p:stCondLst>
                                            <p:cond delay="0"/>
                                          </p:stCondLst>
                                        </p:cTn>
                                        <p:tgtEl>
                                          <p:spTgt spid="2"/>
                                        </p:tgtEl>
                                        <p:attrNameLst>
                                          <p:attrName>style.visibility</p:attrName>
                                        </p:attrNameLst>
                                      </p:cBhvr>
                                      <p:to>
                                        <p:strVal val="visible"/>
                                      </p:to>
                                    </p:set>
                                    <p:animEffect transition="in" filter="fade">
                                      <p:cBhvr>
                                        <p:cTn id="20" dur="500"/>
                                        <p:tgtEl>
                                          <p:spTgt spid="2"/>
                                        </p:tgtEl>
                                      </p:cBhvr>
                                    </p:animEffect>
                                  </p:childTnLst>
                                </p:cTn>
                              </p:par>
                            </p:childTnLst>
                          </p:cTn>
                        </p:par>
                        <p:par>
                          <p:cTn id="21" fill="hold">
                            <p:stCondLst>
                              <p:cond delay="1500"/>
                            </p:stCondLst>
                            <p:childTnLst>
                              <p:par>
                                <p:cTn id="22" presetID="22" presetClass="entr" presetSubtype="4" fill="hold" grpId="0" nodeType="after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wipe(down)">
                                      <p:cBhvr>
                                        <p:cTn id="24" dur="500"/>
                                        <p:tgtEl>
                                          <p:spTgt spid="6"/>
                                        </p:tgtEl>
                                      </p:cBhvr>
                                    </p:animEffect>
                                  </p:childTnLst>
                                </p:cTn>
                              </p:par>
                            </p:childTnLst>
                          </p:cTn>
                        </p:par>
                        <p:par>
                          <p:cTn id="25" fill="hold">
                            <p:stCondLst>
                              <p:cond delay="2000"/>
                            </p:stCondLst>
                            <p:childTnLst>
                              <p:par>
                                <p:cTn id="26" presetID="47" presetClass="entr" presetSubtype="0" fill="hold" nodeType="after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fade">
                                      <p:cBhvr>
                                        <p:cTn id="28" dur="1000"/>
                                        <p:tgtEl>
                                          <p:spTgt spid="10"/>
                                        </p:tgtEl>
                                      </p:cBhvr>
                                    </p:animEffect>
                                    <p:anim calcmode="lin" valueType="num">
                                      <p:cBhvr>
                                        <p:cTn id="29" dur="1000" fill="hold"/>
                                        <p:tgtEl>
                                          <p:spTgt spid="10"/>
                                        </p:tgtEl>
                                        <p:attrNameLst>
                                          <p:attrName>ppt_x</p:attrName>
                                        </p:attrNameLst>
                                      </p:cBhvr>
                                      <p:tavLst>
                                        <p:tav tm="0">
                                          <p:val>
                                            <p:strVal val="#ppt_x"/>
                                          </p:val>
                                        </p:tav>
                                        <p:tav tm="100000">
                                          <p:val>
                                            <p:strVal val="#ppt_x"/>
                                          </p:val>
                                        </p:tav>
                                      </p:tavLst>
                                    </p:anim>
                                    <p:anim calcmode="lin" valueType="num">
                                      <p:cBhvr>
                                        <p:cTn id="30" dur="1000" fill="hold"/>
                                        <p:tgtEl>
                                          <p:spTgt spid="10"/>
                                        </p:tgtEl>
                                        <p:attrNameLst>
                                          <p:attrName>ppt_y</p:attrName>
                                        </p:attrNameLst>
                                      </p:cBhvr>
                                      <p:tavLst>
                                        <p:tav tm="0">
                                          <p:val>
                                            <p:strVal val="#ppt_y-.1"/>
                                          </p:val>
                                        </p:tav>
                                        <p:tav tm="100000">
                                          <p:val>
                                            <p:strVal val="#ppt_y"/>
                                          </p:val>
                                        </p:tav>
                                      </p:tavLst>
                                    </p:anim>
                                  </p:childTnLst>
                                </p:cTn>
                              </p:par>
                            </p:childTnLst>
                          </p:cTn>
                        </p:par>
                        <p:par>
                          <p:cTn id="31" fill="hold">
                            <p:stCondLst>
                              <p:cond delay="3000"/>
                            </p:stCondLst>
                            <p:childTnLst>
                              <p:par>
                                <p:cTn id="32" presetID="16" presetClass="entr" presetSubtype="37" fill="hold" grpId="0" nodeType="afterEffect">
                                  <p:stCondLst>
                                    <p:cond delay="0"/>
                                  </p:stCondLst>
                                  <p:childTnLst>
                                    <p:set>
                                      <p:cBhvr>
                                        <p:cTn id="33" dur="1" fill="hold">
                                          <p:stCondLst>
                                            <p:cond delay="0"/>
                                          </p:stCondLst>
                                        </p:cTn>
                                        <p:tgtEl>
                                          <p:spTgt spid="22"/>
                                        </p:tgtEl>
                                        <p:attrNameLst>
                                          <p:attrName>style.visibility</p:attrName>
                                        </p:attrNameLst>
                                      </p:cBhvr>
                                      <p:to>
                                        <p:strVal val="visible"/>
                                      </p:to>
                                    </p:set>
                                    <p:animEffect transition="in" filter="barn(outVertical)">
                                      <p:cBhvr>
                                        <p:cTn id="34" dur="500"/>
                                        <p:tgtEl>
                                          <p:spTgt spid="22"/>
                                        </p:tgtEl>
                                      </p:cBhvr>
                                    </p:animEffect>
                                  </p:childTnLst>
                                </p:cTn>
                              </p:par>
                            </p:childTnLst>
                          </p:cTn>
                        </p:par>
                        <p:par>
                          <p:cTn id="35" fill="hold">
                            <p:stCondLst>
                              <p:cond delay="3500"/>
                            </p:stCondLst>
                            <p:childTnLst>
                              <p:par>
                                <p:cTn id="36" presetID="22" presetClass="entr" presetSubtype="1" fill="hold" grpId="0" nodeType="afterEffect">
                                  <p:stCondLst>
                                    <p:cond delay="0"/>
                                  </p:stCondLst>
                                  <p:childTnLst>
                                    <p:set>
                                      <p:cBhvr>
                                        <p:cTn id="37" dur="1" fill="hold">
                                          <p:stCondLst>
                                            <p:cond delay="0"/>
                                          </p:stCondLst>
                                        </p:cTn>
                                        <p:tgtEl>
                                          <p:spTgt spid="7"/>
                                        </p:tgtEl>
                                        <p:attrNameLst>
                                          <p:attrName>style.visibility</p:attrName>
                                        </p:attrNameLst>
                                      </p:cBhvr>
                                      <p:to>
                                        <p:strVal val="visible"/>
                                      </p:to>
                                    </p:set>
                                    <p:animEffect transition="in" filter="wipe(up)">
                                      <p:cBhvr>
                                        <p:cTn id="38" dur="500"/>
                                        <p:tgtEl>
                                          <p:spTgt spid="7"/>
                                        </p:tgtEl>
                                      </p:cBhvr>
                                    </p:animEffect>
                                  </p:childTnLst>
                                </p:cTn>
                              </p:par>
                            </p:childTnLst>
                          </p:cTn>
                        </p:par>
                        <p:par>
                          <p:cTn id="39" fill="hold">
                            <p:stCondLst>
                              <p:cond delay="4000"/>
                            </p:stCondLst>
                            <p:childTnLst>
                              <p:par>
                                <p:cTn id="40" presetID="42" presetClass="entr" presetSubtype="0" fill="hold" nodeType="afterEffect">
                                  <p:stCondLst>
                                    <p:cond delay="0"/>
                                  </p:stCondLst>
                                  <p:childTnLst>
                                    <p:set>
                                      <p:cBhvr>
                                        <p:cTn id="41" dur="1" fill="hold">
                                          <p:stCondLst>
                                            <p:cond delay="0"/>
                                          </p:stCondLst>
                                        </p:cTn>
                                        <p:tgtEl>
                                          <p:spTgt spid="13"/>
                                        </p:tgtEl>
                                        <p:attrNameLst>
                                          <p:attrName>style.visibility</p:attrName>
                                        </p:attrNameLst>
                                      </p:cBhvr>
                                      <p:to>
                                        <p:strVal val="visible"/>
                                      </p:to>
                                    </p:set>
                                    <p:animEffect transition="in" filter="fade">
                                      <p:cBhvr>
                                        <p:cTn id="42" dur="1000"/>
                                        <p:tgtEl>
                                          <p:spTgt spid="13"/>
                                        </p:tgtEl>
                                      </p:cBhvr>
                                    </p:animEffect>
                                    <p:anim calcmode="lin" valueType="num">
                                      <p:cBhvr>
                                        <p:cTn id="43" dur="1000" fill="hold"/>
                                        <p:tgtEl>
                                          <p:spTgt spid="13"/>
                                        </p:tgtEl>
                                        <p:attrNameLst>
                                          <p:attrName>ppt_x</p:attrName>
                                        </p:attrNameLst>
                                      </p:cBhvr>
                                      <p:tavLst>
                                        <p:tav tm="0">
                                          <p:val>
                                            <p:strVal val="#ppt_x"/>
                                          </p:val>
                                        </p:tav>
                                        <p:tav tm="100000">
                                          <p:val>
                                            <p:strVal val="#ppt_x"/>
                                          </p:val>
                                        </p:tav>
                                      </p:tavLst>
                                    </p:anim>
                                    <p:anim calcmode="lin" valueType="num">
                                      <p:cBhvr>
                                        <p:cTn id="44" dur="1000" fill="hold"/>
                                        <p:tgtEl>
                                          <p:spTgt spid="13"/>
                                        </p:tgtEl>
                                        <p:attrNameLst>
                                          <p:attrName>ppt_y</p:attrName>
                                        </p:attrNameLst>
                                      </p:cBhvr>
                                      <p:tavLst>
                                        <p:tav tm="0">
                                          <p:val>
                                            <p:strVal val="#ppt_y+.1"/>
                                          </p:val>
                                        </p:tav>
                                        <p:tav tm="100000">
                                          <p:val>
                                            <p:strVal val="#ppt_y"/>
                                          </p:val>
                                        </p:tav>
                                      </p:tavLst>
                                    </p:anim>
                                  </p:childTnLst>
                                </p:cTn>
                              </p:par>
                            </p:childTnLst>
                          </p:cTn>
                        </p:par>
                        <p:par>
                          <p:cTn id="45" fill="hold">
                            <p:stCondLst>
                              <p:cond delay="5000"/>
                            </p:stCondLst>
                            <p:childTnLst>
                              <p:par>
                                <p:cTn id="46" presetID="16" presetClass="entr" presetSubtype="37" fill="hold" grpId="0" nodeType="afterEffect">
                                  <p:stCondLst>
                                    <p:cond delay="0"/>
                                  </p:stCondLst>
                                  <p:childTnLst>
                                    <p:set>
                                      <p:cBhvr>
                                        <p:cTn id="47" dur="1" fill="hold">
                                          <p:stCondLst>
                                            <p:cond delay="0"/>
                                          </p:stCondLst>
                                        </p:cTn>
                                        <p:tgtEl>
                                          <p:spTgt spid="23"/>
                                        </p:tgtEl>
                                        <p:attrNameLst>
                                          <p:attrName>style.visibility</p:attrName>
                                        </p:attrNameLst>
                                      </p:cBhvr>
                                      <p:to>
                                        <p:strVal val="visible"/>
                                      </p:to>
                                    </p:set>
                                    <p:animEffect transition="in" filter="barn(outVertical)">
                                      <p:cBhvr>
                                        <p:cTn id="48" dur="500"/>
                                        <p:tgtEl>
                                          <p:spTgt spid="23"/>
                                        </p:tgtEl>
                                      </p:cBhvr>
                                    </p:animEffect>
                                  </p:childTnLst>
                                </p:cTn>
                              </p:par>
                            </p:childTnLst>
                          </p:cTn>
                        </p:par>
                        <p:par>
                          <p:cTn id="49" fill="hold">
                            <p:stCondLst>
                              <p:cond delay="5500"/>
                            </p:stCondLst>
                            <p:childTnLst>
                              <p:par>
                                <p:cTn id="50" presetID="22" presetClass="entr" presetSubtype="4" fill="hold" grpId="0" nodeType="afterEffect">
                                  <p:stCondLst>
                                    <p:cond delay="0"/>
                                  </p:stCondLst>
                                  <p:childTnLst>
                                    <p:set>
                                      <p:cBhvr>
                                        <p:cTn id="51" dur="1" fill="hold">
                                          <p:stCondLst>
                                            <p:cond delay="0"/>
                                          </p:stCondLst>
                                        </p:cTn>
                                        <p:tgtEl>
                                          <p:spTgt spid="8"/>
                                        </p:tgtEl>
                                        <p:attrNameLst>
                                          <p:attrName>style.visibility</p:attrName>
                                        </p:attrNameLst>
                                      </p:cBhvr>
                                      <p:to>
                                        <p:strVal val="visible"/>
                                      </p:to>
                                    </p:set>
                                    <p:animEffect transition="in" filter="wipe(down)">
                                      <p:cBhvr>
                                        <p:cTn id="52" dur="500"/>
                                        <p:tgtEl>
                                          <p:spTgt spid="8"/>
                                        </p:tgtEl>
                                      </p:cBhvr>
                                    </p:animEffect>
                                  </p:childTnLst>
                                </p:cTn>
                              </p:par>
                            </p:childTnLst>
                          </p:cTn>
                        </p:par>
                        <p:par>
                          <p:cTn id="53" fill="hold">
                            <p:stCondLst>
                              <p:cond delay="6000"/>
                            </p:stCondLst>
                            <p:childTnLst>
                              <p:par>
                                <p:cTn id="54" presetID="47" presetClass="entr" presetSubtype="0" fill="hold" nodeType="afterEffect">
                                  <p:stCondLst>
                                    <p:cond delay="0"/>
                                  </p:stCondLst>
                                  <p:childTnLst>
                                    <p:set>
                                      <p:cBhvr>
                                        <p:cTn id="55" dur="1" fill="hold">
                                          <p:stCondLst>
                                            <p:cond delay="0"/>
                                          </p:stCondLst>
                                        </p:cTn>
                                        <p:tgtEl>
                                          <p:spTgt spid="16"/>
                                        </p:tgtEl>
                                        <p:attrNameLst>
                                          <p:attrName>style.visibility</p:attrName>
                                        </p:attrNameLst>
                                      </p:cBhvr>
                                      <p:to>
                                        <p:strVal val="visible"/>
                                      </p:to>
                                    </p:set>
                                    <p:animEffect transition="in" filter="fade">
                                      <p:cBhvr>
                                        <p:cTn id="56" dur="1000"/>
                                        <p:tgtEl>
                                          <p:spTgt spid="16"/>
                                        </p:tgtEl>
                                      </p:cBhvr>
                                    </p:animEffect>
                                    <p:anim calcmode="lin" valueType="num">
                                      <p:cBhvr>
                                        <p:cTn id="57" dur="1000" fill="hold"/>
                                        <p:tgtEl>
                                          <p:spTgt spid="16"/>
                                        </p:tgtEl>
                                        <p:attrNameLst>
                                          <p:attrName>ppt_x</p:attrName>
                                        </p:attrNameLst>
                                      </p:cBhvr>
                                      <p:tavLst>
                                        <p:tav tm="0">
                                          <p:val>
                                            <p:strVal val="#ppt_x"/>
                                          </p:val>
                                        </p:tav>
                                        <p:tav tm="100000">
                                          <p:val>
                                            <p:strVal val="#ppt_x"/>
                                          </p:val>
                                        </p:tav>
                                      </p:tavLst>
                                    </p:anim>
                                    <p:anim calcmode="lin" valueType="num">
                                      <p:cBhvr>
                                        <p:cTn id="58" dur="1000" fill="hold"/>
                                        <p:tgtEl>
                                          <p:spTgt spid="16"/>
                                        </p:tgtEl>
                                        <p:attrNameLst>
                                          <p:attrName>ppt_y</p:attrName>
                                        </p:attrNameLst>
                                      </p:cBhvr>
                                      <p:tavLst>
                                        <p:tav tm="0">
                                          <p:val>
                                            <p:strVal val="#ppt_y-.1"/>
                                          </p:val>
                                        </p:tav>
                                        <p:tav tm="100000">
                                          <p:val>
                                            <p:strVal val="#ppt_y"/>
                                          </p:val>
                                        </p:tav>
                                      </p:tavLst>
                                    </p:anim>
                                  </p:childTnLst>
                                </p:cTn>
                              </p:par>
                            </p:childTnLst>
                          </p:cTn>
                        </p:par>
                        <p:par>
                          <p:cTn id="59" fill="hold">
                            <p:stCondLst>
                              <p:cond delay="7000"/>
                            </p:stCondLst>
                            <p:childTnLst>
                              <p:par>
                                <p:cTn id="60" presetID="16" presetClass="entr" presetSubtype="37" fill="hold" grpId="0" nodeType="afterEffect">
                                  <p:stCondLst>
                                    <p:cond delay="0"/>
                                  </p:stCondLst>
                                  <p:childTnLst>
                                    <p:set>
                                      <p:cBhvr>
                                        <p:cTn id="61" dur="1" fill="hold">
                                          <p:stCondLst>
                                            <p:cond delay="0"/>
                                          </p:stCondLst>
                                        </p:cTn>
                                        <p:tgtEl>
                                          <p:spTgt spid="24"/>
                                        </p:tgtEl>
                                        <p:attrNameLst>
                                          <p:attrName>style.visibility</p:attrName>
                                        </p:attrNameLst>
                                      </p:cBhvr>
                                      <p:to>
                                        <p:strVal val="visible"/>
                                      </p:to>
                                    </p:set>
                                    <p:animEffect transition="in" filter="barn(outVertical)">
                                      <p:cBhvr>
                                        <p:cTn id="62" dur="500"/>
                                        <p:tgtEl>
                                          <p:spTgt spid="24"/>
                                        </p:tgtEl>
                                      </p:cBhvr>
                                    </p:animEffect>
                                  </p:childTnLst>
                                </p:cTn>
                              </p:par>
                            </p:childTnLst>
                          </p:cTn>
                        </p:par>
                        <p:par>
                          <p:cTn id="63" fill="hold">
                            <p:stCondLst>
                              <p:cond delay="7500"/>
                            </p:stCondLst>
                            <p:childTnLst>
                              <p:par>
                                <p:cTn id="64" presetID="22" presetClass="entr" presetSubtype="1" fill="hold" grpId="0" nodeType="afterEffect">
                                  <p:stCondLst>
                                    <p:cond delay="0"/>
                                  </p:stCondLst>
                                  <p:childTnLst>
                                    <p:set>
                                      <p:cBhvr>
                                        <p:cTn id="65" dur="1" fill="hold">
                                          <p:stCondLst>
                                            <p:cond delay="0"/>
                                          </p:stCondLst>
                                        </p:cTn>
                                        <p:tgtEl>
                                          <p:spTgt spid="9"/>
                                        </p:tgtEl>
                                        <p:attrNameLst>
                                          <p:attrName>style.visibility</p:attrName>
                                        </p:attrNameLst>
                                      </p:cBhvr>
                                      <p:to>
                                        <p:strVal val="visible"/>
                                      </p:to>
                                    </p:set>
                                    <p:animEffect transition="in" filter="wipe(up)">
                                      <p:cBhvr>
                                        <p:cTn id="66" dur="500"/>
                                        <p:tgtEl>
                                          <p:spTgt spid="9"/>
                                        </p:tgtEl>
                                      </p:cBhvr>
                                    </p:animEffect>
                                  </p:childTnLst>
                                </p:cTn>
                              </p:par>
                            </p:childTnLst>
                          </p:cTn>
                        </p:par>
                        <p:par>
                          <p:cTn id="67" fill="hold">
                            <p:stCondLst>
                              <p:cond delay="8000"/>
                            </p:stCondLst>
                            <p:childTnLst>
                              <p:par>
                                <p:cTn id="68" presetID="42" presetClass="entr" presetSubtype="0" fill="hold" nodeType="afterEffect">
                                  <p:stCondLst>
                                    <p:cond delay="0"/>
                                  </p:stCondLst>
                                  <p:childTnLst>
                                    <p:set>
                                      <p:cBhvr>
                                        <p:cTn id="69" dur="1" fill="hold">
                                          <p:stCondLst>
                                            <p:cond delay="0"/>
                                          </p:stCondLst>
                                        </p:cTn>
                                        <p:tgtEl>
                                          <p:spTgt spid="19"/>
                                        </p:tgtEl>
                                        <p:attrNameLst>
                                          <p:attrName>style.visibility</p:attrName>
                                        </p:attrNameLst>
                                      </p:cBhvr>
                                      <p:to>
                                        <p:strVal val="visible"/>
                                      </p:to>
                                    </p:set>
                                    <p:animEffect transition="in" filter="fade">
                                      <p:cBhvr>
                                        <p:cTn id="70" dur="1000"/>
                                        <p:tgtEl>
                                          <p:spTgt spid="19"/>
                                        </p:tgtEl>
                                      </p:cBhvr>
                                    </p:animEffect>
                                    <p:anim calcmode="lin" valueType="num">
                                      <p:cBhvr>
                                        <p:cTn id="71" dur="1000" fill="hold"/>
                                        <p:tgtEl>
                                          <p:spTgt spid="19"/>
                                        </p:tgtEl>
                                        <p:attrNameLst>
                                          <p:attrName>ppt_x</p:attrName>
                                        </p:attrNameLst>
                                      </p:cBhvr>
                                      <p:tavLst>
                                        <p:tav tm="0">
                                          <p:val>
                                            <p:strVal val="#ppt_x"/>
                                          </p:val>
                                        </p:tav>
                                        <p:tav tm="100000">
                                          <p:val>
                                            <p:strVal val="#ppt_x"/>
                                          </p:val>
                                        </p:tav>
                                      </p:tavLst>
                                    </p:anim>
                                    <p:anim calcmode="lin" valueType="num">
                                      <p:cBhvr>
                                        <p:cTn id="72" dur="1000" fill="hold"/>
                                        <p:tgtEl>
                                          <p:spTgt spid="19"/>
                                        </p:tgtEl>
                                        <p:attrNameLst>
                                          <p:attrName>ppt_y</p:attrName>
                                        </p:attrNameLst>
                                      </p:cBhvr>
                                      <p:tavLst>
                                        <p:tav tm="0">
                                          <p:val>
                                            <p:strVal val="#ppt_y+.1"/>
                                          </p:val>
                                        </p:tav>
                                        <p:tav tm="100000">
                                          <p:val>
                                            <p:strVal val="#ppt_y"/>
                                          </p:val>
                                        </p:tav>
                                      </p:tavLst>
                                    </p:anim>
                                  </p:childTnLst>
                                </p:cTn>
                              </p:par>
                            </p:childTnLst>
                          </p:cTn>
                        </p:par>
                        <p:par>
                          <p:cTn id="73" fill="hold">
                            <p:stCondLst>
                              <p:cond delay="9000"/>
                            </p:stCondLst>
                            <p:childTnLst>
                              <p:par>
                                <p:cTn id="74" presetID="16" presetClass="entr" presetSubtype="37" fill="hold" grpId="0" nodeType="afterEffect">
                                  <p:stCondLst>
                                    <p:cond delay="0"/>
                                  </p:stCondLst>
                                  <p:childTnLst>
                                    <p:set>
                                      <p:cBhvr>
                                        <p:cTn id="75" dur="1" fill="hold">
                                          <p:stCondLst>
                                            <p:cond delay="0"/>
                                          </p:stCondLst>
                                        </p:cTn>
                                        <p:tgtEl>
                                          <p:spTgt spid="25"/>
                                        </p:tgtEl>
                                        <p:attrNameLst>
                                          <p:attrName>style.visibility</p:attrName>
                                        </p:attrNameLst>
                                      </p:cBhvr>
                                      <p:to>
                                        <p:strVal val="visible"/>
                                      </p:to>
                                    </p:set>
                                    <p:animEffect transition="in" filter="barn(outVertical)">
                                      <p:cBhvr>
                                        <p:cTn id="76"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4" grpId="0" animBg="1"/>
      <p:bldP spid="5" grpId="0" animBg="1"/>
      <p:bldP spid="6" grpId="0" animBg="1"/>
      <p:bldP spid="7" grpId="0" animBg="1"/>
      <p:bldP spid="8" grpId="0" animBg="1"/>
      <p:bldP spid="9" grpId="0" animBg="1"/>
      <p:bldP spid="22" grpId="0"/>
      <p:bldP spid="23" grpId="0"/>
      <p:bldP spid="24" grpId="0"/>
      <p:bldP spid="25"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1"/>
          <p:cNvSpPr txBox="1">
            <a:spLocks noChangeArrowheads="1"/>
          </p:cNvSpPr>
          <p:nvPr/>
        </p:nvSpPr>
        <p:spPr bwMode="auto">
          <a:xfrm>
            <a:off x="982638" y="131071"/>
            <a:ext cx="4698722"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3200" b="1" dirty="0">
                <a:solidFill>
                  <a:srgbClr val="3F3F3F"/>
                </a:solidFill>
                <a:cs typeface="+mn-ea"/>
                <a:sym typeface="+mn-lt"/>
              </a:rPr>
              <a:t>二、上季度工作完成情况</a:t>
            </a:r>
          </a:p>
        </p:txBody>
      </p:sp>
      <p:sp>
        <p:nvSpPr>
          <p:cNvPr id="3" name="Freeform 16"/>
          <p:cNvSpPr/>
          <p:nvPr/>
        </p:nvSpPr>
        <p:spPr bwMode="auto">
          <a:xfrm>
            <a:off x="181405" y="200501"/>
            <a:ext cx="278478" cy="443337"/>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solidFill>
            <a:srgbClr val="E82B11"/>
          </a:solidFill>
          <a:ln w="38100">
            <a:noFill/>
          </a:ln>
          <a:effectLst>
            <a:outerShdw blurRad="63500" algn="ctr" rotWithShape="0">
              <a:prstClr val="black">
                <a:alpha val="40000"/>
              </a:prstClr>
            </a:outerShdw>
          </a:effectLst>
        </p:spPr>
        <p:txBody>
          <a:bodyPr/>
          <a:lstStyle/>
          <a:p>
            <a:endParaRPr lang="zh-CN" altLang="en-US" sz="2400">
              <a:cs typeface="+mn-ea"/>
              <a:sym typeface="+mn-lt"/>
            </a:endParaRPr>
          </a:p>
        </p:txBody>
      </p:sp>
      <p:sp>
        <p:nvSpPr>
          <p:cNvPr id="4" name="Freeform 17"/>
          <p:cNvSpPr/>
          <p:nvPr/>
        </p:nvSpPr>
        <p:spPr bwMode="auto">
          <a:xfrm>
            <a:off x="441561" y="200501"/>
            <a:ext cx="277256" cy="443337"/>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solidFill>
            <a:srgbClr val="E82B11"/>
          </a:solidFill>
          <a:ln w="38100">
            <a:noFill/>
          </a:ln>
          <a:effectLst>
            <a:outerShdw blurRad="63500" algn="ctr" rotWithShape="0">
              <a:prstClr val="black">
                <a:alpha val="40000"/>
              </a:prstClr>
            </a:outerShdw>
          </a:effectLst>
        </p:spPr>
        <p:txBody>
          <a:bodyPr/>
          <a:lstStyle/>
          <a:p>
            <a:endParaRPr lang="zh-CN" altLang="en-US" sz="2400">
              <a:cs typeface="+mn-ea"/>
              <a:sym typeface="+mn-lt"/>
            </a:endParaRPr>
          </a:p>
        </p:txBody>
      </p:sp>
      <p:sp>
        <p:nvSpPr>
          <p:cNvPr id="5" name="Freeform 18"/>
          <p:cNvSpPr/>
          <p:nvPr/>
        </p:nvSpPr>
        <p:spPr bwMode="auto">
          <a:xfrm>
            <a:off x="705382" y="200501"/>
            <a:ext cx="277256" cy="443337"/>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solidFill>
            <a:srgbClr val="E82B11"/>
          </a:solidFill>
          <a:ln w="38100">
            <a:noFill/>
          </a:ln>
          <a:effectLst>
            <a:outerShdw blurRad="63500" algn="ctr" rotWithShape="0">
              <a:prstClr val="black">
                <a:alpha val="40000"/>
              </a:prstClr>
            </a:outerShdw>
          </a:effectLst>
        </p:spPr>
        <p:txBody>
          <a:bodyPr/>
          <a:lstStyle/>
          <a:p>
            <a:endParaRPr lang="zh-CN" altLang="en-US" sz="2400">
              <a:cs typeface="+mn-ea"/>
              <a:sym typeface="+mn-lt"/>
            </a:endParaRPr>
          </a:p>
        </p:txBody>
      </p:sp>
      <p:sp>
        <p:nvSpPr>
          <p:cNvPr id="6" name="Rectangle 50">
            <a:extLst>
              <a:ext uri="{FF2B5EF4-FFF2-40B4-BE49-F238E27FC236}">
                <a16:creationId xmlns="" xmlns:a16="http://schemas.microsoft.com/office/drawing/2014/main" id="{EC085D59-6B25-46EB-ADF8-B483D6AD703B}"/>
              </a:ext>
            </a:extLst>
          </p:cNvPr>
          <p:cNvSpPr/>
          <p:nvPr/>
        </p:nvSpPr>
        <p:spPr>
          <a:xfrm>
            <a:off x="0" y="1680608"/>
            <a:ext cx="4297674" cy="4471928"/>
          </a:xfrm>
          <a:prstGeom prst="rect">
            <a:avLst/>
          </a:prstGeom>
          <a:blipFill dpi="0" rotWithShape="1">
            <a:blip r:embed="rId3"/>
            <a:srcRect/>
            <a:stretch>
              <a:fillRect l="-45235" t="-802" r="-53175" b="-6455"/>
            </a:stretch>
          </a:blipFill>
          <a:ln w="12700" cap="flat" cmpd="sng" algn="ctr">
            <a:noFill/>
            <a:prstDash val="solid"/>
            <a:miter lim="800000"/>
          </a:ln>
          <a:effectLst>
            <a:outerShdw blurRad="127000" dist="38100" algn="l" rotWithShape="0">
              <a:prstClr val="black">
                <a:alpha val="40000"/>
              </a:prstClr>
            </a:outerShdw>
          </a:effectLst>
        </p:spPr>
        <p:txBody>
          <a:bodyPr rtlCol="0" anchor="ctr"/>
          <a:lstStyle/>
          <a:p>
            <a:pPr algn="ctr">
              <a:lnSpc>
                <a:spcPct val="150000"/>
              </a:lnSpc>
            </a:pPr>
            <a:endParaRPr lang="en-US" sz="1707">
              <a:solidFill>
                <a:schemeClr val="tx1"/>
              </a:solidFill>
              <a:cs typeface="+mn-ea"/>
              <a:sym typeface="+mn-lt"/>
            </a:endParaRPr>
          </a:p>
        </p:txBody>
      </p:sp>
      <p:grpSp>
        <p:nvGrpSpPr>
          <p:cNvPr id="7" name="Group 6">
            <a:extLst>
              <a:ext uri="{FF2B5EF4-FFF2-40B4-BE49-F238E27FC236}">
                <a16:creationId xmlns="" xmlns:a16="http://schemas.microsoft.com/office/drawing/2014/main" id="{7E4D49FB-068F-4B05-AB95-4732E1197077}"/>
              </a:ext>
            </a:extLst>
          </p:cNvPr>
          <p:cNvGrpSpPr/>
          <p:nvPr/>
        </p:nvGrpSpPr>
        <p:grpSpPr>
          <a:xfrm>
            <a:off x="4417347" y="1680111"/>
            <a:ext cx="4206008" cy="2184550"/>
            <a:chOff x="4417255" y="1672786"/>
            <a:chExt cx="4206239" cy="2184670"/>
          </a:xfrm>
        </p:grpSpPr>
        <p:sp>
          <p:nvSpPr>
            <p:cNvPr id="8" name="Rectangle 5">
              <a:extLst>
                <a:ext uri="{FF2B5EF4-FFF2-40B4-BE49-F238E27FC236}">
                  <a16:creationId xmlns="" xmlns:a16="http://schemas.microsoft.com/office/drawing/2014/main" id="{C4ADC331-ED74-45AF-8DC5-3A7F55C95389}"/>
                </a:ext>
              </a:extLst>
            </p:cNvPr>
            <p:cNvSpPr/>
            <p:nvPr/>
          </p:nvSpPr>
          <p:spPr>
            <a:xfrm>
              <a:off x="4417255" y="1672786"/>
              <a:ext cx="4206239" cy="2184670"/>
            </a:xfrm>
            <a:prstGeom prst="rect">
              <a:avLst/>
            </a:prstGeom>
            <a:solidFill>
              <a:srgbClr val="E82B11"/>
            </a:solidFill>
            <a:ln w="38100">
              <a:noFill/>
            </a:ln>
            <a:effectLst>
              <a:outerShdw blurRad="63500" algn="ctr" rotWithShape="0">
                <a:prstClr val="black">
                  <a:alpha val="40000"/>
                </a:prstClr>
              </a:outerShdw>
            </a:effectLst>
          </p:spPr>
          <p:txBody>
            <a:bodyPr/>
            <a:lstStyle/>
            <a:p>
              <a:endParaRPr lang="en-US" sz="2400">
                <a:cs typeface="+mn-ea"/>
                <a:sym typeface="+mn-lt"/>
              </a:endParaRPr>
            </a:p>
          </p:txBody>
        </p:sp>
        <p:sp>
          <p:nvSpPr>
            <p:cNvPr id="9" name="Oval 27">
              <a:extLst>
                <a:ext uri="{FF2B5EF4-FFF2-40B4-BE49-F238E27FC236}">
                  <a16:creationId xmlns="" xmlns:a16="http://schemas.microsoft.com/office/drawing/2014/main" id="{EDA7EB87-723D-49A8-9DB8-FAFD22D4FFF7}"/>
                </a:ext>
              </a:extLst>
            </p:cNvPr>
            <p:cNvSpPr/>
            <p:nvPr/>
          </p:nvSpPr>
          <p:spPr>
            <a:xfrm>
              <a:off x="4926006" y="2421619"/>
              <a:ext cx="687003" cy="687003"/>
            </a:xfrm>
            <a:prstGeom prst="ellipse">
              <a:avLst/>
            </a:prstGeom>
            <a:solidFill>
              <a:srgbClr val="E82B11"/>
            </a:solidFill>
            <a:ln w="38100">
              <a:noFill/>
            </a:ln>
            <a:effectLst>
              <a:outerShdw blurRad="63500" algn="ctr" rotWithShape="0">
                <a:prstClr val="black">
                  <a:alpha val="40000"/>
                </a:prstClr>
              </a:outerShdw>
            </a:effectLst>
          </p:spPr>
          <p:txBody>
            <a:bodyPr/>
            <a:lstStyle/>
            <a:p>
              <a:endParaRPr lang="en-US" sz="2400">
                <a:cs typeface="+mn-ea"/>
                <a:sym typeface="+mn-lt"/>
              </a:endParaRPr>
            </a:p>
          </p:txBody>
        </p:sp>
        <p:grpSp>
          <p:nvGrpSpPr>
            <p:cNvPr id="10" name="Group 28">
              <a:extLst>
                <a:ext uri="{FF2B5EF4-FFF2-40B4-BE49-F238E27FC236}">
                  <a16:creationId xmlns="" xmlns:a16="http://schemas.microsoft.com/office/drawing/2014/main" id="{6F585F68-1333-4BD4-831B-2FC9DB4A2153}"/>
                </a:ext>
              </a:extLst>
            </p:cNvPr>
            <p:cNvGrpSpPr/>
            <p:nvPr/>
          </p:nvGrpSpPr>
          <p:grpSpPr>
            <a:xfrm>
              <a:off x="5072091" y="2572914"/>
              <a:ext cx="383755" cy="384412"/>
              <a:chOff x="7287419" y="3505994"/>
              <a:chExt cx="464344" cy="465138"/>
            </a:xfrm>
            <a:solidFill>
              <a:schemeClr val="accent1"/>
            </a:solidFill>
          </p:grpSpPr>
          <p:sp>
            <p:nvSpPr>
              <p:cNvPr id="14" name="AutoShape 37">
                <a:extLst>
                  <a:ext uri="{FF2B5EF4-FFF2-40B4-BE49-F238E27FC236}">
                    <a16:creationId xmlns="" xmlns:a16="http://schemas.microsoft.com/office/drawing/2014/main" id="{20EC2867-E546-4431-8267-5F3B734F547B}"/>
                  </a:ext>
                </a:extLst>
              </p:cNvPr>
              <p:cNvSpPr>
                <a:spLocks/>
              </p:cNvSpPr>
              <p:nvPr/>
            </p:nvSpPr>
            <p:spPr bwMode="auto">
              <a:xfrm>
                <a:off x="7287419" y="3549650"/>
                <a:ext cx="423069" cy="421482"/>
              </a:xfrm>
              <a:custGeom>
                <a:avLst/>
                <a:gdLst>
                  <a:gd name="T0" fmla="+- 0 10849 98"/>
                  <a:gd name="T1" fmla="*/ T0 w 21502"/>
                  <a:gd name="T2" fmla="*/ 10800 h 21600"/>
                  <a:gd name="T3" fmla="+- 0 10849 98"/>
                  <a:gd name="T4" fmla="*/ T3 w 21502"/>
                  <a:gd name="T5" fmla="*/ 10800 h 21600"/>
                  <a:gd name="T6" fmla="+- 0 10849 98"/>
                  <a:gd name="T7" fmla="*/ T6 w 21502"/>
                  <a:gd name="T8" fmla="*/ 10800 h 21600"/>
                  <a:gd name="T9" fmla="+- 0 10849 98"/>
                  <a:gd name="T10" fmla="*/ T9 w 21502"/>
                  <a:gd name="T11" fmla="*/ 10800 h 21600"/>
                </a:gdLst>
                <a:ahLst/>
                <a:cxnLst>
                  <a:cxn ang="0">
                    <a:pos x="T1" y="T2"/>
                  </a:cxn>
                  <a:cxn ang="0">
                    <a:pos x="T4" y="T5"/>
                  </a:cxn>
                  <a:cxn ang="0">
                    <a:pos x="T7" y="T8"/>
                  </a:cxn>
                  <a:cxn ang="0">
                    <a:pos x="T10" y="T11"/>
                  </a:cxn>
                </a:cxnLst>
                <a:rect l="0" t="0" r="r" b="b"/>
                <a:pathLst>
                  <a:path w="21502" h="21600">
                    <a:moveTo>
                      <a:pt x="19917" y="7880"/>
                    </a:moveTo>
                    <a:lnTo>
                      <a:pt x="18875" y="8932"/>
                    </a:lnTo>
                    <a:cubicBezTo>
                      <a:pt x="18730" y="9079"/>
                      <a:pt x="18497" y="9079"/>
                      <a:pt x="18353" y="8932"/>
                    </a:cubicBezTo>
                    <a:lnTo>
                      <a:pt x="17048" y="7617"/>
                    </a:lnTo>
                    <a:lnTo>
                      <a:pt x="15991" y="10290"/>
                    </a:lnTo>
                    <a:lnTo>
                      <a:pt x="16080" y="10064"/>
                    </a:lnTo>
                    <a:cubicBezTo>
                      <a:pt x="13859" y="7826"/>
                      <a:pt x="11601" y="7544"/>
                      <a:pt x="9565" y="7291"/>
                    </a:cubicBezTo>
                    <a:cubicBezTo>
                      <a:pt x="8910" y="7210"/>
                      <a:pt x="8276" y="7126"/>
                      <a:pt x="7652" y="6990"/>
                    </a:cubicBezTo>
                    <a:lnTo>
                      <a:pt x="13918" y="4456"/>
                    </a:lnTo>
                    <a:lnTo>
                      <a:pt x="12652" y="3179"/>
                    </a:lnTo>
                    <a:cubicBezTo>
                      <a:pt x="12508" y="3033"/>
                      <a:pt x="12508" y="2798"/>
                      <a:pt x="12652" y="2652"/>
                    </a:cubicBezTo>
                    <a:lnTo>
                      <a:pt x="13695" y="1598"/>
                    </a:lnTo>
                    <a:cubicBezTo>
                      <a:pt x="13840" y="1453"/>
                      <a:pt x="14073" y="1453"/>
                      <a:pt x="14217" y="1598"/>
                    </a:cubicBezTo>
                    <a:lnTo>
                      <a:pt x="19917" y="7353"/>
                    </a:lnTo>
                    <a:cubicBezTo>
                      <a:pt x="20062" y="7499"/>
                      <a:pt x="20062" y="7734"/>
                      <a:pt x="19917" y="7880"/>
                    </a:cubicBezTo>
                    <a:moveTo>
                      <a:pt x="12292" y="19639"/>
                    </a:moveTo>
                    <a:cubicBezTo>
                      <a:pt x="12200" y="19872"/>
                      <a:pt x="11999" y="20044"/>
                      <a:pt x="11756" y="20095"/>
                    </a:cubicBezTo>
                    <a:cubicBezTo>
                      <a:pt x="11700" y="20106"/>
                      <a:pt x="11643" y="20111"/>
                      <a:pt x="11587" y="20110"/>
                    </a:cubicBezTo>
                    <a:cubicBezTo>
                      <a:pt x="11400" y="20105"/>
                      <a:pt x="11219" y="20030"/>
                      <a:pt x="11084" y="19892"/>
                    </a:cubicBezTo>
                    <a:lnTo>
                      <a:pt x="1692" y="10517"/>
                    </a:lnTo>
                    <a:cubicBezTo>
                      <a:pt x="1519" y="10343"/>
                      <a:pt x="1443" y="10094"/>
                      <a:pt x="1488" y="9852"/>
                    </a:cubicBezTo>
                    <a:cubicBezTo>
                      <a:pt x="1533" y="9610"/>
                      <a:pt x="1695" y="9407"/>
                      <a:pt x="1917" y="9308"/>
                    </a:cubicBezTo>
                    <a:lnTo>
                      <a:pt x="6505" y="7453"/>
                    </a:lnTo>
                    <a:cubicBezTo>
                      <a:pt x="9597" y="8490"/>
                      <a:pt x="12689" y="7491"/>
                      <a:pt x="15781" y="10821"/>
                    </a:cubicBezTo>
                    <a:cubicBezTo>
                      <a:pt x="15781" y="10821"/>
                      <a:pt x="12292" y="19639"/>
                      <a:pt x="12292" y="19639"/>
                    </a:cubicBezTo>
                    <a:close/>
                    <a:moveTo>
                      <a:pt x="15260" y="545"/>
                    </a:moveTo>
                    <a:cubicBezTo>
                      <a:pt x="14912" y="193"/>
                      <a:pt x="14449" y="0"/>
                      <a:pt x="13956" y="0"/>
                    </a:cubicBezTo>
                    <a:cubicBezTo>
                      <a:pt x="13463" y="0"/>
                      <a:pt x="13000" y="193"/>
                      <a:pt x="12651" y="546"/>
                    </a:cubicBezTo>
                    <a:lnTo>
                      <a:pt x="11610" y="1598"/>
                    </a:lnTo>
                    <a:cubicBezTo>
                      <a:pt x="11261" y="1949"/>
                      <a:pt x="11068" y="2417"/>
                      <a:pt x="11068" y="2915"/>
                    </a:cubicBezTo>
                    <a:cubicBezTo>
                      <a:pt x="11068" y="3265"/>
                      <a:pt x="11164" y="3601"/>
                      <a:pt x="11342" y="3893"/>
                    </a:cubicBezTo>
                    <a:lnTo>
                      <a:pt x="1324" y="7944"/>
                    </a:lnTo>
                    <a:cubicBezTo>
                      <a:pt x="654" y="8241"/>
                      <a:pt x="173" y="8851"/>
                      <a:pt x="38" y="9575"/>
                    </a:cubicBezTo>
                    <a:cubicBezTo>
                      <a:pt x="-98" y="10302"/>
                      <a:pt x="130" y="11048"/>
                      <a:pt x="654" y="11576"/>
                    </a:cubicBezTo>
                    <a:lnTo>
                      <a:pt x="10041" y="20946"/>
                    </a:lnTo>
                    <a:cubicBezTo>
                      <a:pt x="10445" y="21354"/>
                      <a:pt x="10982" y="21586"/>
                      <a:pt x="11549" y="21599"/>
                    </a:cubicBezTo>
                    <a:cubicBezTo>
                      <a:pt x="11562" y="21599"/>
                      <a:pt x="11593" y="21599"/>
                      <a:pt x="11605" y="21599"/>
                    </a:cubicBezTo>
                    <a:cubicBezTo>
                      <a:pt x="11754" y="21599"/>
                      <a:pt x="11906" y="21584"/>
                      <a:pt x="12056" y="21553"/>
                    </a:cubicBezTo>
                    <a:cubicBezTo>
                      <a:pt x="12789" y="21399"/>
                      <a:pt x="13390" y="20888"/>
                      <a:pt x="13662" y="20191"/>
                    </a:cubicBezTo>
                    <a:lnTo>
                      <a:pt x="17604" y="10229"/>
                    </a:lnTo>
                    <a:cubicBezTo>
                      <a:pt x="17902" y="10426"/>
                      <a:pt x="18250" y="10532"/>
                      <a:pt x="18613" y="10532"/>
                    </a:cubicBezTo>
                    <a:cubicBezTo>
                      <a:pt x="19107" y="10532"/>
                      <a:pt x="19570" y="10338"/>
                      <a:pt x="19918" y="9986"/>
                    </a:cubicBezTo>
                    <a:lnTo>
                      <a:pt x="20957" y="8937"/>
                    </a:lnTo>
                    <a:cubicBezTo>
                      <a:pt x="21308" y="8585"/>
                      <a:pt x="21502" y="8116"/>
                      <a:pt x="21502" y="7617"/>
                    </a:cubicBezTo>
                    <a:cubicBezTo>
                      <a:pt x="21502" y="7117"/>
                      <a:pt x="21308" y="6648"/>
                      <a:pt x="20961" y="6300"/>
                    </a:cubicBezTo>
                    <a:cubicBezTo>
                      <a:pt x="20961" y="6300"/>
                      <a:pt x="15260" y="545"/>
                      <a:pt x="15260" y="545"/>
                    </a:cubicBezTo>
                    <a:close/>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49" tIns="19049" rIns="19049" bIns="19049" anchor="ctr"/>
              <a:lstStyle/>
              <a:p>
                <a:pPr algn="ctr" defTabSz="228570" hangingPunct="0">
                  <a:lnSpc>
                    <a:spcPct val="150000"/>
                  </a:lnSpc>
                </a:pPr>
                <a:endParaRPr lang="en-US" sz="1707">
                  <a:cs typeface="+mn-ea"/>
                  <a:sym typeface="+mn-lt"/>
                </a:endParaRPr>
              </a:p>
            </p:txBody>
          </p:sp>
          <p:sp>
            <p:nvSpPr>
              <p:cNvPr id="15" name="AutoShape 38">
                <a:extLst>
                  <a:ext uri="{FF2B5EF4-FFF2-40B4-BE49-F238E27FC236}">
                    <a16:creationId xmlns="" xmlns:a16="http://schemas.microsoft.com/office/drawing/2014/main" id="{3E14AD74-1BE6-4D65-8778-31F69DEFEAE0}"/>
                  </a:ext>
                </a:extLst>
              </p:cNvPr>
              <p:cNvSpPr>
                <a:spLocks/>
              </p:cNvSpPr>
              <p:nvPr/>
            </p:nvSpPr>
            <p:spPr bwMode="auto">
              <a:xfrm>
                <a:off x="7490619" y="3738563"/>
                <a:ext cx="72231" cy="730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4320"/>
                    </a:moveTo>
                    <a:cubicBezTo>
                      <a:pt x="14381" y="4320"/>
                      <a:pt x="17279" y="7222"/>
                      <a:pt x="17279" y="10800"/>
                    </a:cubicBezTo>
                    <a:cubicBezTo>
                      <a:pt x="17279" y="14377"/>
                      <a:pt x="14381" y="17279"/>
                      <a:pt x="10800" y="17279"/>
                    </a:cubicBezTo>
                    <a:cubicBezTo>
                      <a:pt x="7218" y="17279"/>
                      <a:pt x="4319" y="14377"/>
                      <a:pt x="4319" y="10800"/>
                    </a:cubicBezTo>
                    <a:cubicBezTo>
                      <a:pt x="4319" y="7222"/>
                      <a:pt x="7218" y="4320"/>
                      <a:pt x="10800" y="4320"/>
                    </a:cubicBezTo>
                    <a:moveTo>
                      <a:pt x="10800" y="21599"/>
                    </a:moveTo>
                    <a:cubicBezTo>
                      <a:pt x="16752" y="21599"/>
                      <a:pt x="21600" y="16756"/>
                      <a:pt x="21600" y="10800"/>
                    </a:cubicBezTo>
                    <a:cubicBezTo>
                      <a:pt x="21600" y="4843"/>
                      <a:pt x="16752" y="0"/>
                      <a:pt x="10800" y="0"/>
                    </a:cubicBezTo>
                    <a:cubicBezTo>
                      <a:pt x="4847" y="0"/>
                      <a:pt x="0" y="4843"/>
                      <a:pt x="0" y="10800"/>
                    </a:cubicBezTo>
                    <a:cubicBezTo>
                      <a:pt x="0" y="16756"/>
                      <a:pt x="4847" y="21599"/>
                      <a:pt x="10800" y="21599"/>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49" tIns="19049" rIns="19049" bIns="19049" anchor="ctr"/>
              <a:lstStyle/>
              <a:p>
                <a:pPr algn="ctr" defTabSz="228570" hangingPunct="0">
                  <a:lnSpc>
                    <a:spcPct val="150000"/>
                  </a:lnSpc>
                </a:pPr>
                <a:endParaRPr lang="en-US" sz="1707">
                  <a:cs typeface="+mn-ea"/>
                  <a:sym typeface="+mn-lt"/>
                </a:endParaRPr>
              </a:p>
            </p:txBody>
          </p:sp>
          <p:sp>
            <p:nvSpPr>
              <p:cNvPr id="16" name="AutoShape 39">
                <a:extLst>
                  <a:ext uri="{FF2B5EF4-FFF2-40B4-BE49-F238E27FC236}">
                    <a16:creationId xmlns="" xmlns:a16="http://schemas.microsoft.com/office/drawing/2014/main" id="{0C75E275-8AE5-444E-AFB0-0AE540530E52}"/>
                  </a:ext>
                </a:extLst>
              </p:cNvPr>
              <p:cNvSpPr>
                <a:spLocks/>
              </p:cNvSpPr>
              <p:nvPr/>
            </p:nvSpPr>
            <p:spPr bwMode="auto">
              <a:xfrm>
                <a:off x="7679532" y="3505994"/>
                <a:ext cx="72231" cy="730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7279"/>
                    </a:moveTo>
                    <a:cubicBezTo>
                      <a:pt x="7218" y="17279"/>
                      <a:pt x="4320" y="14377"/>
                      <a:pt x="4320" y="10800"/>
                    </a:cubicBezTo>
                    <a:cubicBezTo>
                      <a:pt x="4320" y="7222"/>
                      <a:pt x="7218" y="4320"/>
                      <a:pt x="10800" y="4320"/>
                    </a:cubicBezTo>
                    <a:cubicBezTo>
                      <a:pt x="14381" y="4320"/>
                      <a:pt x="17280" y="7222"/>
                      <a:pt x="17280" y="10800"/>
                    </a:cubicBezTo>
                    <a:cubicBezTo>
                      <a:pt x="17280" y="14377"/>
                      <a:pt x="14381" y="17279"/>
                      <a:pt x="10800" y="17279"/>
                    </a:cubicBezTo>
                    <a:moveTo>
                      <a:pt x="10800" y="0"/>
                    </a:moveTo>
                    <a:cubicBezTo>
                      <a:pt x="4847" y="0"/>
                      <a:pt x="0" y="4843"/>
                      <a:pt x="0" y="10800"/>
                    </a:cubicBezTo>
                    <a:cubicBezTo>
                      <a:pt x="0" y="16756"/>
                      <a:pt x="4847" y="21599"/>
                      <a:pt x="10800" y="21599"/>
                    </a:cubicBezTo>
                    <a:cubicBezTo>
                      <a:pt x="16752" y="21599"/>
                      <a:pt x="21600" y="16756"/>
                      <a:pt x="21600" y="10800"/>
                    </a:cubicBezTo>
                    <a:cubicBezTo>
                      <a:pt x="21600" y="4843"/>
                      <a:pt x="16752" y="0"/>
                      <a:pt x="10800" y="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49" tIns="19049" rIns="19049" bIns="19049" anchor="ctr"/>
              <a:lstStyle/>
              <a:p>
                <a:pPr algn="ctr" defTabSz="228570" hangingPunct="0">
                  <a:lnSpc>
                    <a:spcPct val="150000"/>
                  </a:lnSpc>
                </a:pPr>
                <a:endParaRPr lang="en-US" sz="1707">
                  <a:cs typeface="+mn-ea"/>
                  <a:sym typeface="+mn-lt"/>
                </a:endParaRPr>
              </a:p>
            </p:txBody>
          </p:sp>
          <p:sp>
            <p:nvSpPr>
              <p:cNvPr id="17" name="AutoShape 40">
                <a:extLst>
                  <a:ext uri="{FF2B5EF4-FFF2-40B4-BE49-F238E27FC236}">
                    <a16:creationId xmlns="" xmlns:a16="http://schemas.microsoft.com/office/drawing/2014/main" id="{3EF91CC6-F2DD-42D5-A181-2C337B0282AB}"/>
                  </a:ext>
                </a:extLst>
              </p:cNvPr>
              <p:cNvSpPr>
                <a:spLocks/>
              </p:cNvSpPr>
              <p:nvPr/>
            </p:nvSpPr>
            <p:spPr bwMode="auto">
              <a:xfrm>
                <a:off x="7403307" y="3724275"/>
                <a:ext cx="57944" cy="579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5400"/>
                    </a:moveTo>
                    <a:cubicBezTo>
                      <a:pt x="13779" y="5400"/>
                      <a:pt x="16199" y="7815"/>
                      <a:pt x="16199" y="10800"/>
                    </a:cubicBezTo>
                    <a:cubicBezTo>
                      <a:pt x="16199" y="13784"/>
                      <a:pt x="13779" y="16200"/>
                      <a:pt x="10800" y="16200"/>
                    </a:cubicBezTo>
                    <a:cubicBezTo>
                      <a:pt x="7820" y="16200"/>
                      <a:pt x="5399" y="13784"/>
                      <a:pt x="5399" y="10800"/>
                    </a:cubicBezTo>
                    <a:cubicBezTo>
                      <a:pt x="5399" y="7815"/>
                      <a:pt x="7820" y="5400"/>
                      <a:pt x="10800" y="5400"/>
                    </a:cubicBezTo>
                    <a:moveTo>
                      <a:pt x="0" y="10800"/>
                    </a:moveTo>
                    <a:cubicBezTo>
                      <a:pt x="0" y="16753"/>
                      <a:pt x="4843" y="21599"/>
                      <a:pt x="10800" y="21599"/>
                    </a:cubicBezTo>
                    <a:cubicBezTo>
                      <a:pt x="16756" y="21599"/>
                      <a:pt x="21600" y="16753"/>
                      <a:pt x="21600" y="10800"/>
                    </a:cubicBezTo>
                    <a:cubicBezTo>
                      <a:pt x="21600" y="4846"/>
                      <a:pt x="16756" y="0"/>
                      <a:pt x="10800" y="0"/>
                    </a:cubicBezTo>
                    <a:cubicBezTo>
                      <a:pt x="4843" y="0"/>
                      <a:pt x="0" y="4846"/>
                      <a:pt x="0" y="1080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49" tIns="19049" rIns="19049" bIns="19049" anchor="ctr"/>
              <a:lstStyle/>
              <a:p>
                <a:pPr algn="ctr" defTabSz="228570" hangingPunct="0">
                  <a:lnSpc>
                    <a:spcPct val="150000"/>
                  </a:lnSpc>
                </a:pPr>
                <a:endParaRPr lang="en-US" sz="1707">
                  <a:cs typeface="+mn-ea"/>
                  <a:sym typeface="+mn-lt"/>
                </a:endParaRPr>
              </a:p>
            </p:txBody>
          </p:sp>
          <p:sp>
            <p:nvSpPr>
              <p:cNvPr id="18" name="AutoShape 41">
                <a:extLst>
                  <a:ext uri="{FF2B5EF4-FFF2-40B4-BE49-F238E27FC236}">
                    <a16:creationId xmlns="" xmlns:a16="http://schemas.microsoft.com/office/drawing/2014/main" id="{57F396E4-19ED-4966-9480-603A51420BD2}"/>
                  </a:ext>
                </a:extLst>
              </p:cNvPr>
              <p:cNvSpPr>
                <a:spLocks/>
              </p:cNvSpPr>
              <p:nvPr/>
            </p:nvSpPr>
            <p:spPr bwMode="auto">
              <a:xfrm>
                <a:off x="7461250" y="3825875"/>
                <a:ext cx="29369" cy="285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1599"/>
                    </a:moveTo>
                    <a:cubicBezTo>
                      <a:pt x="16758" y="21599"/>
                      <a:pt x="21600" y="16769"/>
                      <a:pt x="21600" y="10800"/>
                    </a:cubicBezTo>
                    <a:cubicBezTo>
                      <a:pt x="21600" y="4830"/>
                      <a:pt x="16758" y="0"/>
                      <a:pt x="10800" y="0"/>
                    </a:cubicBezTo>
                    <a:cubicBezTo>
                      <a:pt x="4841" y="0"/>
                      <a:pt x="0" y="4830"/>
                      <a:pt x="0" y="10800"/>
                    </a:cubicBezTo>
                    <a:cubicBezTo>
                      <a:pt x="0" y="16769"/>
                      <a:pt x="4841" y="21599"/>
                      <a:pt x="10800" y="21599"/>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49" tIns="19049" rIns="19049" bIns="19049" anchor="ctr"/>
              <a:lstStyle/>
              <a:p>
                <a:pPr algn="ctr" defTabSz="228570" hangingPunct="0">
                  <a:lnSpc>
                    <a:spcPct val="150000"/>
                  </a:lnSpc>
                </a:pPr>
                <a:endParaRPr lang="en-US" sz="1707">
                  <a:cs typeface="+mn-ea"/>
                  <a:sym typeface="+mn-lt"/>
                </a:endParaRPr>
              </a:p>
            </p:txBody>
          </p:sp>
          <p:sp>
            <p:nvSpPr>
              <p:cNvPr id="19" name="AutoShape 42">
                <a:extLst>
                  <a:ext uri="{FF2B5EF4-FFF2-40B4-BE49-F238E27FC236}">
                    <a16:creationId xmlns="" xmlns:a16="http://schemas.microsoft.com/office/drawing/2014/main" id="{F6112E29-BEDF-4C7C-A2B5-7053E1E89999}"/>
                  </a:ext>
                </a:extLst>
              </p:cNvPr>
              <p:cNvSpPr>
                <a:spLocks/>
              </p:cNvSpPr>
              <p:nvPr/>
            </p:nvSpPr>
            <p:spPr bwMode="auto">
              <a:xfrm>
                <a:off x="7693819" y="3607594"/>
                <a:ext cx="28575" cy="293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41" y="0"/>
                      <a:pt x="0" y="4830"/>
                      <a:pt x="0" y="10800"/>
                    </a:cubicBezTo>
                    <a:cubicBezTo>
                      <a:pt x="0" y="16769"/>
                      <a:pt x="4841" y="21599"/>
                      <a:pt x="10800" y="21599"/>
                    </a:cubicBezTo>
                    <a:cubicBezTo>
                      <a:pt x="16758" y="21599"/>
                      <a:pt x="21600" y="16769"/>
                      <a:pt x="21600" y="10800"/>
                    </a:cubicBezTo>
                    <a:cubicBezTo>
                      <a:pt x="21600" y="4830"/>
                      <a:pt x="16758" y="0"/>
                      <a:pt x="10800" y="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49" tIns="19049" rIns="19049" bIns="19049" anchor="ctr"/>
              <a:lstStyle/>
              <a:p>
                <a:pPr algn="ctr" defTabSz="228570" hangingPunct="0">
                  <a:lnSpc>
                    <a:spcPct val="150000"/>
                  </a:lnSpc>
                </a:pPr>
                <a:endParaRPr lang="en-US" sz="1707">
                  <a:cs typeface="+mn-ea"/>
                  <a:sym typeface="+mn-lt"/>
                </a:endParaRPr>
              </a:p>
            </p:txBody>
          </p:sp>
        </p:grpSp>
        <p:grpSp>
          <p:nvGrpSpPr>
            <p:cNvPr id="11" name="Group 40">
              <a:extLst>
                <a:ext uri="{FF2B5EF4-FFF2-40B4-BE49-F238E27FC236}">
                  <a16:creationId xmlns="" xmlns:a16="http://schemas.microsoft.com/office/drawing/2014/main" id="{D16D74F3-90C2-4EE3-8A64-260CADC82AB7}"/>
                </a:ext>
              </a:extLst>
            </p:cNvPr>
            <p:cNvGrpSpPr/>
            <p:nvPr/>
          </p:nvGrpSpPr>
          <p:grpSpPr>
            <a:xfrm>
              <a:off x="5732689" y="2271451"/>
              <a:ext cx="2441757" cy="1301321"/>
              <a:chOff x="6576896" y="2720529"/>
              <a:chExt cx="2441757" cy="1301321"/>
            </a:xfrm>
          </p:grpSpPr>
          <p:sp>
            <p:nvSpPr>
              <p:cNvPr id="12" name="TextBox 38">
                <a:extLst>
                  <a:ext uri="{FF2B5EF4-FFF2-40B4-BE49-F238E27FC236}">
                    <a16:creationId xmlns="" xmlns:a16="http://schemas.microsoft.com/office/drawing/2014/main" id="{4AE097E5-FB20-4CF4-947D-41C22E3C18F0}"/>
                  </a:ext>
                </a:extLst>
              </p:cNvPr>
              <p:cNvSpPr txBox="1"/>
              <p:nvPr/>
            </p:nvSpPr>
            <p:spPr>
              <a:xfrm>
                <a:off x="6576896" y="2720529"/>
                <a:ext cx="2436698" cy="291763"/>
              </a:xfrm>
              <a:prstGeom prst="rect">
                <a:avLst/>
              </a:prstGeom>
              <a:noFill/>
            </p:spPr>
            <p:txBody>
              <a:bodyPr wrap="none" lIns="0" tIns="0" rIns="0" bIns="0" rtlCol="0">
                <a:spAutoFit/>
              </a:bodyPr>
              <a:lstStyle/>
              <a:p>
                <a:r>
                  <a:rPr lang="zh-CN" altLang="en-US" sz="1896" dirty="0">
                    <a:solidFill>
                      <a:schemeClr val="bg1"/>
                    </a:solidFill>
                    <a:cs typeface="+mn-ea"/>
                    <a:sym typeface="+mn-lt"/>
                  </a:rPr>
                  <a:t>直接复制你的内容到此</a:t>
                </a:r>
                <a:endParaRPr lang="en-US" sz="1896" dirty="0">
                  <a:solidFill>
                    <a:schemeClr val="bg1"/>
                  </a:solidFill>
                  <a:cs typeface="+mn-ea"/>
                  <a:sym typeface="+mn-lt"/>
                </a:endParaRPr>
              </a:p>
            </p:txBody>
          </p:sp>
          <p:sp>
            <p:nvSpPr>
              <p:cNvPr id="13" name="Rectangle 39">
                <a:extLst>
                  <a:ext uri="{FF2B5EF4-FFF2-40B4-BE49-F238E27FC236}">
                    <a16:creationId xmlns="" xmlns:a16="http://schemas.microsoft.com/office/drawing/2014/main" id="{A91B1135-28AC-4713-B072-9C7C0FECBA4E}"/>
                  </a:ext>
                </a:extLst>
              </p:cNvPr>
              <p:cNvSpPr/>
              <p:nvPr/>
            </p:nvSpPr>
            <p:spPr>
              <a:xfrm>
                <a:off x="6576897" y="3061535"/>
                <a:ext cx="2441756" cy="960315"/>
              </a:xfrm>
              <a:prstGeom prst="rect">
                <a:avLst/>
              </a:prstGeom>
            </p:spPr>
            <p:txBody>
              <a:bodyPr wrap="square" lIns="0" tIns="0" rIns="0" bIns="0">
                <a:spAutoFit/>
              </a:bodyPr>
              <a:lstStyle/>
              <a:p>
                <a:pPr>
                  <a:lnSpc>
                    <a:spcPct val="130000"/>
                  </a:lnSpc>
                </a:pPr>
                <a:r>
                  <a:rPr lang="zh-CN" altLang="en-US" sz="1200" dirty="0">
                    <a:solidFill>
                      <a:schemeClr val="bg1"/>
                    </a:solidFill>
                    <a:cs typeface="+mn-ea"/>
                    <a:sym typeface="+mn-lt"/>
                  </a:rPr>
                  <a:t>请替换文字内容，修改文字内容，也可以直接复制你的内容到此。请替换文字内容，修改文字内容，也可以直接复制你的内容到此</a:t>
                </a:r>
                <a:endParaRPr lang="en-US" sz="1200" dirty="0">
                  <a:solidFill>
                    <a:schemeClr val="bg1"/>
                  </a:solidFill>
                  <a:cs typeface="+mn-ea"/>
                  <a:sym typeface="+mn-lt"/>
                </a:endParaRPr>
              </a:p>
            </p:txBody>
          </p:sp>
        </p:grpSp>
      </p:grpSp>
      <p:grpSp>
        <p:nvGrpSpPr>
          <p:cNvPr id="20" name="Group 11">
            <a:extLst>
              <a:ext uri="{FF2B5EF4-FFF2-40B4-BE49-F238E27FC236}">
                <a16:creationId xmlns="" xmlns:a16="http://schemas.microsoft.com/office/drawing/2014/main" id="{36F2B998-C9DF-4D2C-9D51-FD6F2B9387E5}"/>
              </a:ext>
            </a:extLst>
          </p:cNvPr>
          <p:cNvGrpSpPr/>
          <p:nvPr/>
        </p:nvGrpSpPr>
        <p:grpSpPr>
          <a:xfrm>
            <a:off x="6935327" y="3967986"/>
            <a:ext cx="4206008" cy="2184550"/>
            <a:chOff x="6935373" y="3960787"/>
            <a:chExt cx="4206239" cy="2184670"/>
          </a:xfrm>
        </p:grpSpPr>
        <p:sp>
          <p:nvSpPr>
            <p:cNvPr id="21" name="Rectangle 7">
              <a:extLst>
                <a:ext uri="{FF2B5EF4-FFF2-40B4-BE49-F238E27FC236}">
                  <a16:creationId xmlns="" xmlns:a16="http://schemas.microsoft.com/office/drawing/2014/main" id="{59044F24-FE8D-4EAA-BE28-BE33C602385C}"/>
                </a:ext>
              </a:extLst>
            </p:cNvPr>
            <p:cNvSpPr/>
            <p:nvPr/>
          </p:nvSpPr>
          <p:spPr>
            <a:xfrm>
              <a:off x="6935373" y="3960787"/>
              <a:ext cx="4206239" cy="2184670"/>
            </a:xfrm>
            <a:prstGeom prst="rect">
              <a:avLst/>
            </a:prstGeom>
            <a:solidFill>
              <a:srgbClr val="E82B11"/>
            </a:solidFill>
            <a:ln w="38100">
              <a:noFill/>
            </a:ln>
            <a:effectLst>
              <a:outerShdw blurRad="63500" algn="ctr" rotWithShape="0">
                <a:prstClr val="black">
                  <a:alpha val="40000"/>
                </a:prstClr>
              </a:outerShdw>
            </a:effectLst>
          </p:spPr>
          <p:txBody>
            <a:bodyPr/>
            <a:lstStyle/>
            <a:p>
              <a:endParaRPr lang="en-US" sz="2400">
                <a:cs typeface="+mn-ea"/>
                <a:sym typeface="+mn-lt"/>
              </a:endParaRPr>
            </a:p>
          </p:txBody>
        </p:sp>
        <p:sp>
          <p:nvSpPr>
            <p:cNvPr id="22" name="Oval 37">
              <a:extLst>
                <a:ext uri="{FF2B5EF4-FFF2-40B4-BE49-F238E27FC236}">
                  <a16:creationId xmlns="" xmlns:a16="http://schemas.microsoft.com/office/drawing/2014/main" id="{85EAD259-DF0D-4254-8E0F-302E7418E874}"/>
                </a:ext>
              </a:extLst>
            </p:cNvPr>
            <p:cNvSpPr/>
            <p:nvPr/>
          </p:nvSpPr>
          <p:spPr>
            <a:xfrm>
              <a:off x="7639067" y="4709620"/>
              <a:ext cx="687003" cy="687003"/>
            </a:xfrm>
            <a:prstGeom prst="ellipse">
              <a:avLst/>
            </a:prstGeom>
            <a:solidFill>
              <a:srgbClr val="E82B11"/>
            </a:solidFill>
            <a:ln w="38100">
              <a:noFill/>
            </a:ln>
            <a:effectLst>
              <a:outerShdw blurRad="63500" algn="ctr" rotWithShape="0">
                <a:prstClr val="black">
                  <a:alpha val="40000"/>
                </a:prstClr>
              </a:outerShdw>
            </a:effectLst>
          </p:spPr>
          <p:txBody>
            <a:bodyPr/>
            <a:lstStyle/>
            <a:p>
              <a:endParaRPr lang="en-US" sz="2400">
                <a:cs typeface="+mn-ea"/>
                <a:sym typeface="+mn-lt"/>
              </a:endParaRPr>
            </a:p>
          </p:txBody>
        </p:sp>
        <p:grpSp>
          <p:nvGrpSpPr>
            <p:cNvPr id="23" name="Group 24">
              <a:extLst>
                <a:ext uri="{FF2B5EF4-FFF2-40B4-BE49-F238E27FC236}">
                  <a16:creationId xmlns="" xmlns:a16="http://schemas.microsoft.com/office/drawing/2014/main" id="{6C75CA86-F51A-432B-9113-8FDAEC91AA81}"/>
                </a:ext>
              </a:extLst>
            </p:cNvPr>
            <p:cNvGrpSpPr/>
            <p:nvPr/>
          </p:nvGrpSpPr>
          <p:grpSpPr>
            <a:xfrm>
              <a:off x="7790690" y="4861243"/>
              <a:ext cx="383755" cy="383755"/>
              <a:chOff x="3510757" y="2582069"/>
              <a:chExt cx="464344" cy="464344"/>
            </a:xfrm>
            <a:solidFill>
              <a:schemeClr val="accent4"/>
            </a:solidFill>
          </p:grpSpPr>
          <p:sp>
            <p:nvSpPr>
              <p:cNvPr id="27" name="AutoShape 126">
                <a:extLst>
                  <a:ext uri="{FF2B5EF4-FFF2-40B4-BE49-F238E27FC236}">
                    <a16:creationId xmlns="" xmlns:a16="http://schemas.microsoft.com/office/drawing/2014/main" id="{B54B3C2F-F816-4D8C-A377-E872B70757FE}"/>
                  </a:ext>
                </a:extLst>
              </p:cNvPr>
              <p:cNvSpPr>
                <a:spLocks/>
              </p:cNvSpPr>
              <p:nvPr/>
            </p:nvSpPr>
            <p:spPr bwMode="auto">
              <a:xfrm>
                <a:off x="3510757" y="2582069"/>
                <a:ext cx="464344"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3499" y="14850"/>
                    </a:moveTo>
                    <a:cubicBezTo>
                      <a:pt x="9772" y="14850"/>
                      <a:pt x="6749" y="11827"/>
                      <a:pt x="6749" y="8100"/>
                    </a:cubicBezTo>
                    <a:cubicBezTo>
                      <a:pt x="6749" y="4372"/>
                      <a:pt x="9772" y="1350"/>
                      <a:pt x="13499" y="1350"/>
                    </a:cubicBezTo>
                    <a:cubicBezTo>
                      <a:pt x="17227" y="1350"/>
                      <a:pt x="20249" y="4372"/>
                      <a:pt x="20249" y="8100"/>
                    </a:cubicBezTo>
                    <a:cubicBezTo>
                      <a:pt x="20249" y="11827"/>
                      <a:pt x="17227" y="14850"/>
                      <a:pt x="13499" y="14850"/>
                    </a:cubicBezTo>
                    <a:moveTo>
                      <a:pt x="3236" y="20042"/>
                    </a:moveTo>
                    <a:cubicBezTo>
                      <a:pt x="3019" y="20266"/>
                      <a:pt x="2718" y="20408"/>
                      <a:pt x="2382" y="20408"/>
                    </a:cubicBezTo>
                    <a:cubicBezTo>
                      <a:pt x="1724" y="20408"/>
                      <a:pt x="1191" y="19875"/>
                      <a:pt x="1191" y="19218"/>
                    </a:cubicBezTo>
                    <a:cubicBezTo>
                      <a:pt x="1191" y="18881"/>
                      <a:pt x="1332" y="18580"/>
                      <a:pt x="1557" y="18363"/>
                    </a:cubicBezTo>
                    <a:lnTo>
                      <a:pt x="1551" y="18358"/>
                    </a:lnTo>
                    <a:lnTo>
                      <a:pt x="6996" y="12913"/>
                    </a:lnTo>
                    <a:cubicBezTo>
                      <a:pt x="7472" y="13555"/>
                      <a:pt x="8039" y="14122"/>
                      <a:pt x="8680" y="14599"/>
                    </a:cubicBezTo>
                    <a:cubicBezTo>
                      <a:pt x="8680" y="14599"/>
                      <a:pt x="3236" y="20042"/>
                      <a:pt x="3236" y="20042"/>
                    </a:cubicBezTo>
                    <a:close/>
                    <a:moveTo>
                      <a:pt x="13499" y="0"/>
                    </a:moveTo>
                    <a:cubicBezTo>
                      <a:pt x="9026" y="0"/>
                      <a:pt x="5399" y="3626"/>
                      <a:pt x="5399" y="8100"/>
                    </a:cubicBezTo>
                    <a:cubicBezTo>
                      <a:pt x="5399" y="9467"/>
                      <a:pt x="5742" y="10754"/>
                      <a:pt x="6341" y="11884"/>
                    </a:cubicBezTo>
                    <a:lnTo>
                      <a:pt x="709" y="17515"/>
                    </a:lnTo>
                    <a:lnTo>
                      <a:pt x="713" y="17520"/>
                    </a:lnTo>
                    <a:cubicBezTo>
                      <a:pt x="274" y="17953"/>
                      <a:pt x="0" y="18552"/>
                      <a:pt x="0" y="19218"/>
                    </a:cubicBezTo>
                    <a:cubicBezTo>
                      <a:pt x="0" y="20533"/>
                      <a:pt x="1066" y="21599"/>
                      <a:pt x="2382" y="21599"/>
                    </a:cubicBezTo>
                    <a:cubicBezTo>
                      <a:pt x="3047" y="21599"/>
                      <a:pt x="3647" y="21326"/>
                      <a:pt x="4079" y="20885"/>
                    </a:cubicBezTo>
                    <a:lnTo>
                      <a:pt x="4078" y="20884"/>
                    </a:lnTo>
                    <a:lnTo>
                      <a:pt x="9708" y="15255"/>
                    </a:lnTo>
                    <a:cubicBezTo>
                      <a:pt x="10839" y="15856"/>
                      <a:pt x="12128" y="16200"/>
                      <a:pt x="13499" y="16200"/>
                    </a:cubicBezTo>
                    <a:cubicBezTo>
                      <a:pt x="17973" y="16200"/>
                      <a:pt x="21600" y="12573"/>
                      <a:pt x="21600" y="8100"/>
                    </a:cubicBezTo>
                    <a:cubicBezTo>
                      <a:pt x="21600" y="3626"/>
                      <a:pt x="17973" y="0"/>
                      <a:pt x="13499" y="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49" tIns="19049" rIns="19049" bIns="19049" anchor="ctr"/>
              <a:lstStyle/>
              <a:p>
                <a:pPr algn="ctr" defTabSz="228570" hangingPunct="0">
                  <a:lnSpc>
                    <a:spcPct val="150000"/>
                  </a:lnSpc>
                </a:pPr>
                <a:endParaRPr lang="en-US" sz="1500">
                  <a:solidFill>
                    <a:srgbClr val="FFFFFF"/>
                  </a:solidFill>
                  <a:effectLst>
                    <a:outerShdw blurRad="38100" dist="38100" dir="2700000" algn="tl">
                      <a:srgbClr val="000000"/>
                    </a:outerShdw>
                  </a:effectLst>
                  <a:cs typeface="+mn-ea"/>
                  <a:sym typeface="+mn-lt"/>
                </a:endParaRPr>
              </a:p>
            </p:txBody>
          </p:sp>
          <p:sp>
            <p:nvSpPr>
              <p:cNvPr id="28" name="AutoShape 127">
                <a:extLst>
                  <a:ext uri="{FF2B5EF4-FFF2-40B4-BE49-F238E27FC236}">
                    <a16:creationId xmlns="" xmlns:a16="http://schemas.microsoft.com/office/drawing/2014/main" id="{9D14EF84-E566-4B3F-B47A-862A3F4DE008}"/>
                  </a:ext>
                </a:extLst>
              </p:cNvPr>
              <p:cNvSpPr>
                <a:spLocks/>
              </p:cNvSpPr>
              <p:nvPr/>
            </p:nvSpPr>
            <p:spPr bwMode="auto">
              <a:xfrm>
                <a:off x="3698875" y="2654300"/>
                <a:ext cx="109538" cy="1087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160" y="0"/>
                    </a:moveTo>
                    <a:cubicBezTo>
                      <a:pt x="9025" y="0"/>
                      <a:pt x="0" y="9025"/>
                      <a:pt x="0" y="20160"/>
                    </a:cubicBezTo>
                    <a:cubicBezTo>
                      <a:pt x="0" y="20954"/>
                      <a:pt x="644" y="21600"/>
                      <a:pt x="1440" y="21600"/>
                    </a:cubicBezTo>
                    <a:cubicBezTo>
                      <a:pt x="2235" y="21600"/>
                      <a:pt x="2880" y="20954"/>
                      <a:pt x="2880" y="20160"/>
                    </a:cubicBezTo>
                    <a:cubicBezTo>
                      <a:pt x="2880" y="10618"/>
                      <a:pt x="10617" y="2880"/>
                      <a:pt x="20160" y="2880"/>
                    </a:cubicBezTo>
                    <a:cubicBezTo>
                      <a:pt x="20955" y="2880"/>
                      <a:pt x="21599" y="2234"/>
                      <a:pt x="21599" y="1440"/>
                    </a:cubicBezTo>
                    <a:cubicBezTo>
                      <a:pt x="21599" y="645"/>
                      <a:pt x="20955" y="0"/>
                      <a:pt x="20160" y="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49" tIns="19049" rIns="19049" bIns="19049" anchor="ctr"/>
              <a:lstStyle/>
              <a:p>
                <a:pPr algn="ctr" defTabSz="228570" hangingPunct="0">
                  <a:lnSpc>
                    <a:spcPct val="150000"/>
                  </a:lnSpc>
                </a:pPr>
                <a:endParaRPr lang="en-US" sz="1500">
                  <a:solidFill>
                    <a:srgbClr val="FFFFFF"/>
                  </a:solidFill>
                  <a:effectLst>
                    <a:outerShdw blurRad="38100" dist="38100" dir="2700000" algn="tl">
                      <a:srgbClr val="000000"/>
                    </a:outerShdw>
                  </a:effectLst>
                  <a:cs typeface="+mn-ea"/>
                  <a:sym typeface="+mn-lt"/>
                </a:endParaRPr>
              </a:p>
            </p:txBody>
          </p:sp>
        </p:grpSp>
        <p:grpSp>
          <p:nvGrpSpPr>
            <p:cNvPr id="24" name="Group 41">
              <a:extLst>
                <a:ext uri="{FF2B5EF4-FFF2-40B4-BE49-F238E27FC236}">
                  <a16:creationId xmlns="" xmlns:a16="http://schemas.microsoft.com/office/drawing/2014/main" id="{EECC745B-0616-4389-8A6B-155FD4D5C696}"/>
                </a:ext>
              </a:extLst>
            </p:cNvPr>
            <p:cNvGrpSpPr/>
            <p:nvPr/>
          </p:nvGrpSpPr>
          <p:grpSpPr>
            <a:xfrm>
              <a:off x="8437051" y="4559451"/>
              <a:ext cx="2493547" cy="1301321"/>
              <a:chOff x="6576896" y="2720529"/>
              <a:chExt cx="2493547" cy="1301321"/>
            </a:xfrm>
          </p:grpSpPr>
          <p:sp>
            <p:nvSpPr>
              <p:cNvPr id="25" name="TextBox 42">
                <a:extLst>
                  <a:ext uri="{FF2B5EF4-FFF2-40B4-BE49-F238E27FC236}">
                    <a16:creationId xmlns="" xmlns:a16="http://schemas.microsoft.com/office/drawing/2014/main" id="{E87784B4-6059-4633-B743-0F74224D7B3D}"/>
                  </a:ext>
                </a:extLst>
              </p:cNvPr>
              <p:cNvSpPr txBox="1"/>
              <p:nvPr/>
            </p:nvSpPr>
            <p:spPr>
              <a:xfrm>
                <a:off x="6576896" y="2720529"/>
                <a:ext cx="2436698" cy="291763"/>
              </a:xfrm>
              <a:prstGeom prst="rect">
                <a:avLst/>
              </a:prstGeom>
              <a:noFill/>
            </p:spPr>
            <p:txBody>
              <a:bodyPr wrap="none" lIns="0" tIns="0" rIns="0" bIns="0" rtlCol="0">
                <a:spAutoFit/>
              </a:bodyPr>
              <a:lstStyle/>
              <a:p>
                <a:r>
                  <a:rPr lang="zh-CN" altLang="en-US" sz="1896" dirty="0">
                    <a:solidFill>
                      <a:schemeClr val="bg1"/>
                    </a:solidFill>
                    <a:cs typeface="+mn-ea"/>
                    <a:sym typeface="+mn-lt"/>
                  </a:rPr>
                  <a:t>直接复制你的内容到此</a:t>
                </a:r>
                <a:endParaRPr lang="en-US" sz="1896" dirty="0">
                  <a:solidFill>
                    <a:schemeClr val="bg1"/>
                  </a:solidFill>
                  <a:cs typeface="+mn-ea"/>
                  <a:sym typeface="+mn-lt"/>
                </a:endParaRPr>
              </a:p>
            </p:txBody>
          </p:sp>
          <p:sp>
            <p:nvSpPr>
              <p:cNvPr id="26" name="Rectangle 43">
                <a:extLst>
                  <a:ext uri="{FF2B5EF4-FFF2-40B4-BE49-F238E27FC236}">
                    <a16:creationId xmlns="" xmlns:a16="http://schemas.microsoft.com/office/drawing/2014/main" id="{C8DB1D43-9C61-4BB0-A4F8-CA5B07675814}"/>
                  </a:ext>
                </a:extLst>
              </p:cNvPr>
              <p:cNvSpPr/>
              <p:nvPr/>
            </p:nvSpPr>
            <p:spPr>
              <a:xfrm>
                <a:off x="6576897" y="3061535"/>
                <a:ext cx="2493546" cy="960315"/>
              </a:xfrm>
              <a:prstGeom prst="rect">
                <a:avLst/>
              </a:prstGeom>
            </p:spPr>
            <p:txBody>
              <a:bodyPr wrap="square" lIns="0" tIns="0" rIns="0" bIns="0">
                <a:spAutoFit/>
              </a:bodyPr>
              <a:lstStyle/>
              <a:p>
                <a:pPr>
                  <a:lnSpc>
                    <a:spcPct val="130000"/>
                  </a:lnSpc>
                </a:pPr>
                <a:r>
                  <a:rPr lang="zh-CN" altLang="en-US" sz="1200" dirty="0">
                    <a:solidFill>
                      <a:schemeClr val="bg1"/>
                    </a:solidFill>
                    <a:cs typeface="+mn-ea"/>
                    <a:sym typeface="+mn-lt"/>
                  </a:rPr>
                  <a:t>请替换文字内容，修改文字内容，也可以直接复制你的内容到此。请替换文字内容，修改文字内容，也可以直接复制你的内容到此</a:t>
                </a:r>
                <a:endParaRPr lang="en-US" altLang="zh-CN" sz="1200" dirty="0">
                  <a:solidFill>
                    <a:schemeClr val="bg1"/>
                  </a:solidFill>
                  <a:cs typeface="+mn-ea"/>
                  <a:sym typeface="+mn-lt"/>
                </a:endParaRPr>
              </a:p>
            </p:txBody>
          </p:sp>
        </p:grpSp>
      </p:grpSp>
      <p:grpSp>
        <p:nvGrpSpPr>
          <p:cNvPr id="29" name="Group 12">
            <a:extLst>
              <a:ext uri="{FF2B5EF4-FFF2-40B4-BE49-F238E27FC236}">
                <a16:creationId xmlns="" xmlns:a16="http://schemas.microsoft.com/office/drawing/2014/main" id="{3D9FC987-EB67-4A7D-B6F4-298F4621F896}"/>
              </a:ext>
            </a:extLst>
          </p:cNvPr>
          <p:cNvGrpSpPr/>
          <p:nvPr/>
        </p:nvGrpSpPr>
        <p:grpSpPr>
          <a:xfrm>
            <a:off x="4417346" y="3967986"/>
            <a:ext cx="2391378" cy="2184552"/>
            <a:chOff x="4417255" y="3960787"/>
            <a:chExt cx="2391509" cy="2184670"/>
          </a:xfrm>
        </p:grpSpPr>
        <p:sp>
          <p:nvSpPr>
            <p:cNvPr id="30" name="Rectangle 10">
              <a:extLst>
                <a:ext uri="{FF2B5EF4-FFF2-40B4-BE49-F238E27FC236}">
                  <a16:creationId xmlns="" xmlns:a16="http://schemas.microsoft.com/office/drawing/2014/main" id="{9F57B6D7-25A6-4562-828E-B8DDD76BBF24}"/>
                </a:ext>
              </a:extLst>
            </p:cNvPr>
            <p:cNvSpPr/>
            <p:nvPr/>
          </p:nvSpPr>
          <p:spPr>
            <a:xfrm>
              <a:off x="4417255" y="3960787"/>
              <a:ext cx="2391509" cy="2184670"/>
            </a:xfrm>
            <a:prstGeom prst="rect">
              <a:avLst/>
            </a:prstGeom>
            <a:solidFill>
              <a:srgbClr val="3F3F3F"/>
            </a:solidFill>
            <a:ln>
              <a:noFill/>
            </a:ln>
            <a:effectLst>
              <a:outerShdw blurRad="63500" algn="ctr" rotWithShape="0">
                <a:prstClr val="black">
                  <a:alpha val="40000"/>
                </a:prstClr>
              </a:outerShdw>
            </a:effectLst>
          </p:spPr>
          <p:txBody>
            <a:bodyPr rtlCol="0" anchor="ctr"/>
            <a:lstStyle/>
            <a:p>
              <a:pPr algn="ctr">
                <a:lnSpc>
                  <a:spcPct val="150000"/>
                </a:lnSpc>
              </a:pPr>
              <a:endParaRPr lang="en-US" sz="1707">
                <a:cs typeface="+mn-ea"/>
                <a:sym typeface="+mn-lt"/>
              </a:endParaRPr>
            </a:p>
          </p:txBody>
        </p:sp>
        <p:sp>
          <p:nvSpPr>
            <p:cNvPr id="31" name="Oval 36">
              <a:extLst>
                <a:ext uri="{FF2B5EF4-FFF2-40B4-BE49-F238E27FC236}">
                  <a16:creationId xmlns="" xmlns:a16="http://schemas.microsoft.com/office/drawing/2014/main" id="{763F81D9-AE74-4552-A16C-F6F20B53BEE2}"/>
                </a:ext>
              </a:extLst>
            </p:cNvPr>
            <p:cNvSpPr/>
            <p:nvPr/>
          </p:nvSpPr>
          <p:spPr>
            <a:xfrm>
              <a:off x="5269507" y="4262787"/>
              <a:ext cx="687003" cy="687003"/>
            </a:xfrm>
            <a:prstGeom prst="ellipse">
              <a:avLst/>
            </a:prstGeom>
            <a:solidFill>
              <a:srgbClr val="3F3F3F"/>
            </a:solidFill>
            <a:ln>
              <a:noFill/>
            </a:ln>
            <a:effectLst>
              <a:outerShdw blurRad="63500" algn="ctr" rotWithShape="0">
                <a:prstClr val="black">
                  <a:alpha val="40000"/>
                </a:prstClr>
              </a:outerShdw>
            </a:effectLst>
          </p:spPr>
          <p:txBody>
            <a:bodyPr rtlCol="0" anchor="ctr"/>
            <a:lstStyle/>
            <a:p>
              <a:pPr algn="ctr">
                <a:lnSpc>
                  <a:spcPct val="150000"/>
                </a:lnSpc>
              </a:pPr>
              <a:endParaRPr lang="en-US" sz="1707">
                <a:cs typeface="+mn-ea"/>
                <a:sym typeface="+mn-lt"/>
              </a:endParaRPr>
            </a:p>
          </p:txBody>
        </p:sp>
        <p:grpSp>
          <p:nvGrpSpPr>
            <p:cNvPr id="32" name="Group 21">
              <a:extLst>
                <a:ext uri="{FF2B5EF4-FFF2-40B4-BE49-F238E27FC236}">
                  <a16:creationId xmlns="" xmlns:a16="http://schemas.microsoft.com/office/drawing/2014/main" id="{3F27E6B7-7AB3-4411-8D25-3D45DA99646C}"/>
                </a:ext>
              </a:extLst>
            </p:cNvPr>
            <p:cNvGrpSpPr/>
            <p:nvPr/>
          </p:nvGrpSpPr>
          <p:grpSpPr>
            <a:xfrm>
              <a:off x="5481155" y="4414462"/>
              <a:ext cx="263709" cy="384412"/>
              <a:chOff x="3582988" y="3510757"/>
              <a:chExt cx="319088" cy="465138"/>
            </a:xfrm>
            <a:solidFill>
              <a:schemeClr val="accent3"/>
            </a:solidFill>
          </p:grpSpPr>
          <p:sp>
            <p:nvSpPr>
              <p:cNvPr id="36" name="AutoShape 113">
                <a:extLst>
                  <a:ext uri="{FF2B5EF4-FFF2-40B4-BE49-F238E27FC236}">
                    <a16:creationId xmlns="" xmlns:a16="http://schemas.microsoft.com/office/drawing/2014/main" id="{E237AA7F-02C5-4C7B-8513-6899D7F9C8AA}"/>
                  </a:ext>
                </a:extLst>
              </p:cNvPr>
              <p:cNvSpPr>
                <a:spLocks/>
              </p:cNvSpPr>
              <p:nvPr/>
            </p:nvSpPr>
            <p:spPr bwMode="auto">
              <a:xfrm>
                <a:off x="3582988" y="3510757"/>
                <a:ext cx="319088" cy="465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49" tIns="19049" rIns="19049" bIns="19049" anchor="ctr"/>
              <a:lstStyle/>
              <a:p>
                <a:pPr algn="ctr" defTabSz="228570" hangingPunct="0">
                  <a:lnSpc>
                    <a:spcPct val="150000"/>
                  </a:lnSpc>
                </a:pPr>
                <a:endParaRPr lang="en-US" sz="1707">
                  <a:cs typeface="+mn-ea"/>
                  <a:sym typeface="+mn-lt"/>
                </a:endParaRPr>
              </a:p>
            </p:txBody>
          </p:sp>
          <p:sp>
            <p:nvSpPr>
              <p:cNvPr id="37" name="AutoShape 114">
                <a:extLst>
                  <a:ext uri="{FF2B5EF4-FFF2-40B4-BE49-F238E27FC236}">
                    <a16:creationId xmlns="" xmlns:a16="http://schemas.microsoft.com/office/drawing/2014/main" id="{F6AC4306-F13B-43F3-AB0C-18D1BF930A9F}"/>
                  </a:ext>
                </a:extLst>
              </p:cNvPr>
              <p:cNvSpPr>
                <a:spLocks/>
              </p:cNvSpPr>
              <p:nvPr/>
            </p:nvSpPr>
            <p:spPr bwMode="auto">
              <a:xfrm>
                <a:off x="3655219" y="3583782"/>
                <a:ext cx="94456" cy="9445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49" tIns="19049" rIns="19049" bIns="19049" anchor="ctr"/>
              <a:lstStyle/>
              <a:p>
                <a:pPr algn="ctr" defTabSz="228570" hangingPunct="0">
                  <a:lnSpc>
                    <a:spcPct val="150000"/>
                  </a:lnSpc>
                </a:pPr>
                <a:endParaRPr lang="en-US" sz="1707">
                  <a:cs typeface="+mn-ea"/>
                  <a:sym typeface="+mn-lt"/>
                </a:endParaRPr>
              </a:p>
            </p:txBody>
          </p:sp>
        </p:grpSp>
        <p:grpSp>
          <p:nvGrpSpPr>
            <p:cNvPr id="33" name="Group 44">
              <a:extLst>
                <a:ext uri="{FF2B5EF4-FFF2-40B4-BE49-F238E27FC236}">
                  <a16:creationId xmlns="" xmlns:a16="http://schemas.microsoft.com/office/drawing/2014/main" id="{4B7F2604-C798-434E-A70F-B7751F6A1DFB}"/>
                </a:ext>
              </a:extLst>
            </p:cNvPr>
            <p:cNvGrpSpPr/>
            <p:nvPr/>
          </p:nvGrpSpPr>
          <p:grpSpPr>
            <a:xfrm>
              <a:off x="4626087" y="5010141"/>
              <a:ext cx="1982907" cy="1047174"/>
              <a:chOff x="6961452" y="2720529"/>
              <a:chExt cx="1982907" cy="1047174"/>
            </a:xfrm>
          </p:grpSpPr>
          <p:sp>
            <p:nvSpPr>
              <p:cNvPr id="34" name="TextBox 45">
                <a:extLst>
                  <a:ext uri="{FF2B5EF4-FFF2-40B4-BE49-F238E27FC236}">
                    <a16:creationId xmlns="" xmlns:a16="http://schemas.microsoft.com/office/drawing/2014/main" id="{4050CEC0-5244-47BB-A81D-70AC3D63B6F0}"/>
                  </a:ext>
                </a:extLst>
              </p:cNvPr>
              <p:cNvSpPr txBox="1"/>
              <p:nvPr/>
            </p:nvSpPr>
            <p:spPr>
              <a:xfrm>
                <a:off x="7184236" y="2720529"/>
                <a:ext cx="1462020" cy="291763"/>
              </a:xfrm>
              <a:prstGeom prst="rect">
                <a:avLst/>
              </a:prstGeom>
              <a:noFill/>
            </p:spPr>
            <p:txBody>
              <a:bodyPr wrap="none" lIns="0" tIns="0" rIns="0" bIns="0" rtlCol="0">
                <a:spAutoFit/>
              </a:bodyPr>
              <a:lstStyle/>
              <a:p>
                <a:pPr algn="ctr"/>
                <a:r>
                  <a:rPr lang="zh-CN" altLang="en-US" sz="1896" dirty="0">
                    <a:solidFill>
                      <a:schemeClr val="bg1"/>
                    </a:solidFill>
                    <a:cs typeface="+mn-ea"/>
                    <a:sym typeface="+mn-lt"/>
                  </a:rPr>
                  <a:t>复制你的内容</a:t>
                </a:r>
                <a:endParaRPr lang="en-US" sz="1896" dirty="0">
                  <a:solidFill>
                    <a:schemeClr val="bg1"/>
                  </a:solidFill>
                  <a:cs typeface="+mn-ea"/>
                  <a:sym typeface="+mn-lt"/>
                </a:endParaRPr>
              </a:p>
            </p:txBody>
          </p:sp>
          <p:sp>
            <p:nvSpPr>
              <p:cNvPr id="35" name="Rectangle 46">
                <a:extLst>
                  <a:ext uri="{FF2B5EF4-FFF2-40B4-BE49-F238E27FC236}">
                    <a16:creationId xmlns="" xmlns:a16="http://schemas.microsoft.com/office/drawing/2014/main" id="{951C8893-5769-4BA3-85B5-04A11834884A}"/>
                  </a:ext>
                </a:extLst>
              </p:cNvPr>
              <p:cNvSpPr/>
              <p:nvPr/>
            </p:nvSpPr>
            <p:spPr>
              <a:xfrm>
                <a:off x="6961452" y="3047467"/>
                <a:ext cx="1982907" cy="720236"/>
              </a:xfrm>
              <a:prstGeom prst="rect">
                <a:avLst/>
              </a:prstGeom>
            </p:spPr>
            <p:txBody>
              <a:bodyPr wrap="square" lIns="0" tIns="0" rIns="0" bIns="0">
                <a:spAutoFit/>
              </a:bodyPr>
              <a:lstStyle/>
              <a:p>
                <a:pPr>
                  <a:lnSpc>
                    <a:spcPct val="130000"/>
                  </a:lnSpc>
                </a:pPr>
                <a:r>
                  <a:rPr lang="zh-CN" altLang="en-US" sz="1200" dirty="0">
                    <a:solidFill>
                      <a:schemeClr val="bg1"/>
                    </a:solidFill>
                    <a:cs typeface="+mn-ea"/>
                    <a:sym typeface="+mn-lt"/>
                  </a:rPr>
                  <a:t>请替换文字内容，修改文字内容，也可以直接复制你的内容到此。请替换文字内容</a:t>
                </a:r>
                <a:endParaRPr lang="en-US" altLang="zh-CN" sz="1200" dirty="0">
                  <a:solidFill>
                    <a:schemeClr val="bg1"/>
                  </a:solidFill>
                  <a:cs typeface="+mn-ea"/>
                  <a:sym typeface="+mn-lt"/>
                </a:endParaRPr>
              </a:p>
            </p:txBody>
          </p:sp>
        </p:grpSp>
      </p:grpSp>
      <p:grpSp>
        <p:nvGrpSpPr>
          <p:cNvPr id="38" name="Group 8">
            <a:extLst>
              <a:ext uri="{FF2B5EF4-FFF2-40B4-BE49-F238E27FC236}">
                <a16:creationId xmlns="" xmlns:a16="http://schemas.microsoft.com/office/drawing/2014/main" id="{85918DB6-03C9-4321-93FF-F79EB73CE419}"/>
              </a:ext>
            </a:extLst>
          </p:cNvPr>
          <p:cNvGrpSpPr/>
          <p:nvPr/>
        </p:nvGrpSpPr>
        <p:grpSpPr>
          <a:xfrm>
            <a:off x="8749957" y="1680111"/>
            <a:ext cx="2391378" cy="2184550"/>
            <a:chOff x="8750103" y="1672786"/>
            <a:chExt cx="2391509" cy="2184670"/>
          </a:xfrm>
        </p:grpSpPr>
        <p:sp>
          <p:nvSpPr>
            <p:cNvPr id="39" name="Rectangle 9">
              <a:extLst>
                <a:ext uri="{FF2B5EF4-FFF2-40B4-BE49-F238E27FC236}">
                  <a16:creationId xmlns="" xmlns:a16="http://schemas.microsoft.com/office/drawing/2014/main" id="{5E06CDB2-8FFA-4D95-8C2B-131A9B5D94C1}"/>
                </a:ext>
              </a:extLst>
            </p:cNvPr>
            <p:cNvSpPr/>
            <p:nvPr/>
          </p:nvSpPr>
          <p:spPr>
            <a:xfrm>
              <a:off x="8750103" y="1672786"/>
              <a:ext cx="2391509" cy="2184670"/>
            </a:xfrm>
            <a:prstGeom prst="rect">
              <a:avLst/>
            </a:prstGeom>
            <a:solidFill>
              <a:srgbClr val="3F3F3F"/>
            </a:solidFill>
            <a:ln>
              <a:noFill/>
            </a:ln>
            <a:effectLst>
              <a:outerShdw blurRad="63500" algn="ctr" rotWithShape="0">
                <a:prstClr val="black">
                  <a:alpha val="40000"/>
                </a:prstClr>
              </a:outerShdw>
            </a:effectLst>
          </p:spPr>
          <p:txBody>
            <a:bodyPr rtlCol="0" anchor="ctr"/>
            <a:lstStyle/>
            <a:p>
              <a:pPr algn="ctr">
                <a:lnSpc>
                  <a:spcPct val="150000"/>
                </a:lnSpc>
              </a:pPr>
              <a:endParaRPr lang="en-US" sz="1707">
                <a:cs typeface="+mn-ea"/>
                <a:sym typeface="+mn-lt"/>
              </a:endParaRPr>
            </a:p>
          </p:txBody>
        </p:sp>
        <p:sp>
          <p:nvSpPr>
            <p:cNvPr id="40" name="Oval 35">
              <a:extLst>
                <a:ext uri="{FF2B5EF4-FFF2-40B4-BE49-F238E27FC236}">
                  <a16:creationId xmlns="" xmlns:a16="http://schemas.microsoft.com/office/drawing/2014/main" id="{FA476065-44D8-4C8B-9931-B1136F6763D0}"/>
                </a:ext>
              </a:extLst>
            </p:cNvPr>
            <p:cNvSpPr/>
            <p:nvPr/>
          </p:nvSpPr>
          <p:spPr>
            <a:xfrm>
              <a:off x="9602355" y="1994150"/>
              <a:ext cx="687003" cy="687003"/>
            </a:xfrm>
            <a:prstGeom prst="ellipse">
              <a:avLst/>
            </a:prstGeom>
            <a:solidFill>
              <a:srgbClr val="3F3F3F"/>
            </a:solidFill>
            <a:ln>
              <a:noFill/>
            </a:ln>
            <a:effectLst>
              <a:outerShdw blurRad="63500" algn="ctr" rotWithShape="0">
                <a:prstClr val="black">
                  <a:alpha val="40000"/>
                </a:prstClr>
              </a:outerShdw>
            </a:effectLst>
          </p:spPr>
          <p:txBody>
            <a:bodyPr rtlCol="0" anchor="ctr"/>
            <a:lstStyle/>
            <a:p>
              <a:pPr algn="ctr">
                <a:lnSpc>
                  <a:spcPct val="150000"/>
                </a:lnSpc>
              </a:pPr>
              <a:endParaRPr lang="en-US" sz="1707">
                <a:cs typeface="+mn-ea"/>
                <a:sym typeface="+mn-lt"/>
              </a:endParaRPr>
            </a:p>
          </p:txBody>
        </p:sp>
        <p:sp>
          <p:nvSpPr>
            <p:cNvPr id="41" name="AutoShape 46">
              <a:extLst>
                <a:ext uri="{FF2B5EF4-FFF2-40B4-BE49-F238E27FC236}">
                  <a16:creationId xmlns="" xmlns:a16="http://schemas.microsoft.com/office/drawing/2014/main" id="{B0DAFE80-3B53-4CDD-9777-C2E7B72805AF}"/>
                </a:ext>
              </a:extLst>
            </p:cNvPr>
            <p:cNvSpPr>
              <a:spLocks/>
            </p:cNvSpPr>
            <p:nvPr/>
          </p:nvSpPr>
          <p:spPr bwMode="auto">
            <a:xfrm>
              <a:off x="9753978" y="2141287"/>
              <a:ext cx="383755" cy="38375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874" y="17549"/>
                  </a:moveTo>
                  <a:cubicBezTo>
                    <a:pt x="15513" y="17549"/>
                    <a:pt x="14343" y="15612"/>
                    <a:pt x="13809" y="12825"/>
                  </a:cubicBezTo>
                  <a:lnTo>
                    <a:pt x="15524" y="12825"/>
                  </a:lnTo>
                  <a:cubicBezTo>
                    <a:pt x="17038" y="12825"/>
                    <a:pt x="18224" y="11343"/>
                    <a:pt x="18224" y="9450"/>
                  </a:cubicBezTo>
                  <a:cubicBezTo>
                    <a:pt x="18224" y="7558"/>
                    <a:pt x="17038" y="6075"/>
                    <a:pt x="15524" y="6075"/>
                  </a:cubicBezTo>
                  <a:lnTo>
                    <a:pt x="13809" y="6075"/>
                  </a:lnTo>
                  <a:cubicBezTo>
                    <a:pt x="14343" y="3289"/>
                    <a:pt x="15513" y="1350"/>
                    <a:pt x="16874" y="1350"/>
                  </a:cubicBezTo>
                  <a:cubicBezTo>
                    <a:pt x="18739" y="1350"/>
                    <a:pt x="20249" y="4976"/>
                    <a:pt x="20249" y="9450"/>
                  </a:cubicBezTo>
                  <a:cubicBezTo>
                    <a:pt x="20249" y="13923"/>
                    <a:pt x="18739" y="17549"/>
                    <a:pt x="16874" y="17549"/>
                  </a:cubicBezTo>
                  <a:moveTo>
                    <a:pt x="8926" y="11482"/>
                  </a:moveTo>
                  <a:lnTo>
                    <a:pt x="8774" y="11482"/>
                  </a:lnTo>
                  <a:lnTo>
                    <a:pt x="8774" y="11475"/>
                  </a:lnTo>
                  <a:cubicBezTo>
                    <a:pt x="8028" y="11475"/>
                    <a:pt x="7424" y="10569"/>
                    <a:pt x="7424" y="9450"/>
                  </a:cubicBezTo>
                  <a:cubicBezTo>
                    <a:pt x="7424" y="8332"/>
                    <a:pt x="8028" y="7425"/>
                    <a:pt x="8774" y="7425"/>
                  </a:cubicBezTo>
                  <a:lnTo>
                    <a:pt x="8926" y="7425"/>
                  </a:lnTo>
                  <a:cubicBezTo>
                    <a:pt x="10200" y="7425"/>
                    <a:pt x="11391" y="6924"/>
                    <a:pt x="12441" y="6063"/>
                  </a:cubicBezTo>
                  <a:cubicBezTo>
                    <a:pt x="12248" y="7149"/>
                    <a:pt x="12149" y="8300"/>
                    <a:pt x="12149" y="9450"/>
                  </a:cubicBezTo>
                  <a:cubicBezTo>
                    <a:pt x="12149" y="10603"/>
                    <a:pt x="12248" y="11758"/>
                    <a:pt x="12442" y="12846"/>
                  </a:cubicBezTo>
                  <a:cubicBezTo>
                    <a:pt x="11393" y="11983"/>
                    <a:pt x="10200" y="11482"/>
                    <a:pt x="8926" y="11482"/>
                  </a:cubicBezTo>
                  <a:moveTo>
                    <a:pt x="8096" y="20249"/>
                  </a:moveTo>
                  <a:lnTo>
                    <a:pt x="5396" y="20249"/>
                  </a:lnTo>
                  <a:lnTo>
                    <a:pt x="5396" y="14175"/>
                  </a:lnTo>
                  <a:cubicBezTo>
                    <a:pt x="5396" y="13683"/>
                    <a:pt x="5264" y="13223"/>
                    <a:pt x="5033" y="12825"/>
                  </a:cubicBezTo>
                  <a:lnTo>
                    <a:pt x="5505" y="12825"/>
                  </a:lnTo>
                  <a:lnTo>
                    <a:pt x="5505" y="12832"/>
                  </a:lnTo>
                  <a:lnTo>
                    <a:pt x="7535" y="12832"/>
                  </a:lnTo>
                  <a:cubicBezTo>
                    <a:pt x="7463" y="13042"/>
                    <a:pt x="7421" y="13265"/>
                    <a:pt x="7421" y="13500"/>
                  </a:cubicBezTo>
                  <a:lnTo>
                    <a:pt x="7421" y="18225"/>
                  </a:lnTo>
                  <a:cubicBezTo>
                    <a:pt x="7421" y="18874"/>
                    <a:pt x="7784" y="19307"/>
                    <a:pt x="8001" y="19565"/>
                  </a:cubicBezTo>
                  <a:cubicBezTo>
                    <a:pt x="8031" y="19601"/>
                    <a:pt x="8065" y="19638"/>
                    <a:pt x="8096" y="19677"/>
                  </a:cubicBezTo>
                  <a:cubicBezTo>
                    <a:pt x="8096" y="19677"/>
                    <a:pt x="8096" y="20249"/>
                    <a:pt x="8096" y="20249"/>
                  </a:cubicBezTo>
                  <a:close/>
                  <a:moveTo>
                    <a:pt x="1349" y="9450"/>
                  </a:moveTo>
                  <a:cubicBezTo>
                    <a:pt x="1349" y="8332"/>
                    <a:pt x="1953" y="7425"/>
                    <a:pt x="2699" y="7425"/>
                  </a:cubicBezTo>
                  <a:lnTo>
                    <a:pt x="7434" y="7425"/>
                  </a:lnTo>
                  <a:cubicBezTo>
                    <a:pt x="7014" y="7916"/>
                    <a:pt x="6749" y="8631"/>
                    <a:pt x="6749" y="9450"/>
                  </a:cubicBezTo>
                  <a:cubicBezTo>
                    <a:pt x="6749" y="10270"/>
                    <a:pt x="7014" y="10984"/>
                    <a:pt x="7434" y="11475"/>
                  </a:cubicBezTo>
                  <a:lnTo>
                    <a:pt x="2699" y="11475"/>
                  </a:lnTo>
                  <a:cubicBezTo>
                    <a:pt x="1953" y="11475"/>
                    <a:pt x="1349" y="10569"/>
                    <a:pt x="1349" y="9450"/>
                  </a:cubicBezTo>
                  <a:moveTo>
                    <a:pt x="13499" y="9450"/>
                  </a:moveTo>
                  <a:cubicBezTo>
                    <a:pt x="13499" y="8749"/>
                    <a:pt x="13540" y="8073"/>
                    <a:pt x="13610" y="7425"/>
                  </a:cubicBezTo>
                  <a:lnTo>
                    <a:pt x="15524" y="7425"/>
                  </a:lnTo>
                  <a:cubicBezTo>
                    <a:pt x="16269" y="7425"/>
                    <a:pt x="16874" y="8332"/>
                    <a:pt x="16874" y="9450"/>
                  </a:cubicBezTo>
                  <a:cubicBezTo>
                    <a:pt x="16874" y="10569"/>
                    <a:pt x="16269" y="11475"/>
                    <a:pt x="15524" y="11475"/>
                  </a:cubicBezTo>
                  <a:lnTo>
                    <a:pt x="13610" y="11475"/>
                  </a:lnTo>
                  <a:cubicBezTo>
                    <a:pt x="13540" y="10826"/>
                    <a:pt x="13499" y="10151"/>
                    <a:pt x="13499" y="9450"/>
                  </a:cubicBezTo>
                  <a:moveTo>
                    <a:pt x="16874" y="0"/>
                  </a:moveTo>
                  <a:cubicBezTo>
                    <a:pt x="15489" y="0"/>
                    <a:pt x="14400" y="951"/>
                    <a:pt x="13618" y="2420"/>
                  </a:cubicBezTo>
                  <a:lnTo>
                    <a:pt x="13604" y="2412"/>
                  </a:lnTo>
                  <a:cubicBezTo>
                    <a:pt x="12469" y="4635"/>
                    <a:pt x="10778" y="6075"/>
                    <a:pt x="8926" y="6075"/>
                  </a:cubicBezTo>
                  <a:lnTo>
                    <a:pt x="8479" y="6075"/>
                  </a:lnTo>
                  <a:lnTo>
                    <a:pt x="5505" y="6075"/>
                  </a:lnTo>
                  <a:lnTo>
                    <a:pt x="2699" y="6075"/>
                  </a:lnTo>
                  <a:cubicBezTo>
                    <a:pt x="1185" y="6075"/>
                    <a:pt x="0" y="7558"/>
                    <a:pt x="0" y="9450"/>
                  </a:cubicBezTo>
                  <a:cubicBezTo>
                    <a:pt x="0" y="11343"/>
                    <a:pt x="1185" y="12825"/>
                    <a:pt x="2699" y="12825"/>
                  </a:cubicBezTo>
                  <a:cubicBezTo>
                    <a:pt x="3443" y="12827"/>
                    <a:pt x="4046" y="13430"/>
                    <a:pt x="4046" y="14175"/>
                  </a:cubicBezTo>
                  <a:lnTo>
                    <a:pt x="4046" y="20249"/>
                  </a:lnTo>
                  <a:cubicBezTo>
                    <a:pt x="4046" y="20996"/>
                    <a:pt x="4651" y="21599"/>
                    <a:pt x="5396" y="21599"/>
                  </a:cubicBezTo>
                  <a:lnTo>
                    <a:pt x="8096" y="21599"/>
                  </a:lnTo>
                  <a:cubicBezTo>
                    <a:pt x="8842" y="21599"/>
                    <a:pt x="9446" y="20996"/>
                    <a:pt x="9446" y="20249"/>
                  </a:cubicBezTo>
                  <a:lnTo>
                    <a:pt x="9446" y="19575"/>
                  </a:lnTo>
                  <a:cubicBezTo>
                    <a:pt x="9446" y="18900"/>
                    <a:pt x="8771" y="18598"/>
                    <a:pt x="8771" y="18225"/>
                  </a:cubicBezTo>
                  <a:lnTo>
                    <a:pt x="8771" y="13500"/>
                  </a:lnTo>
                  <a:cubicBezTo>
                    <a:pt x="8771" y="13484"/>
                    <a:pt x="8781" y="13473"/>
                    <a:pt x="8782" y="13458"/>
                  </a:cubicBezTo>
                  <a:cubicBezTo>
                    <a:pt x="8789" y="13361"/>
                    <a:pt x="8815" y="13271"/>
                    <a:pt x="8859" y="13191"/>
                  </a:cubicBezTo>
                  <a:cubicBezTo>
                    <a:pt x="8871" y="13169"/>
                    <a:pt x="8884" y="13151"/>
                    <a:pt x="8898" y="13132"/>
                  </a:cubicBezTo>
                  <a:cubicBezTo>
                    <a:pt x="8952" y="13051"/>
                    <a:pt x="9020" y="12985"/>
                    <a:pt x="9103" y="12934"/>
                  </a:cubicBezTo>
                  <a:cubicBezTo>
                    <a:pt x="9107" y="12931"/>
                    <a:pt x="9108" y="12927"/>
                    <a:pt x="9112" y="12925"/>
                  </a:cubicBezTo>
                  <a:cubicBezTo>
                    <a:pt x="9115" y="12925"/>
                    <a:pt x="9117" y="12922"/>
                    <a:pt x="9120" y="12922"/>
                  </a:cubicBezTo>
                  <a:cubicBezTo>
                    <a:pt x="9174" y="12892"/>
                    <a:pt x="9238" y="12885"/>
                    <a:pt x="9299" y="12868"/>
                  </a:cubicBezTo>
                  <a:cubicBezTo>
                    <a:pt x="11003" y="13049"/>
                    <a:pt x="12545" y="14424"/>
                    <a:pt x="13604" y="16495"/>
                  </a:cubicBezTo>
                  <a:lnTo>
                    <a:pt x="13621" y="16487"/>
                  </a:lnTo>
                  <a:cubicBezTo>
                    <a:pt x="14404" y="17950"/>
                    <a:pt x="15490" y="18900"/>
                    <a:pt x="16874" y="18900"/>
                  </a:cubicBezTo>
                  <a:cubicBezTo>
                    <a:pt x="19977" y="18900"/>
                    <a:pt x="21600" y="14145"/>
                    <a:pt x="21600" y="9450"/>
                  </a:cubicBezTo>
                  <a:cubicBezTo>
                    <a:pt x="21600" y="4754"/>
                    <a:pt x="19977" y="0"/>
                    <a:pt x="16874" y="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49" tIns="19049" rIns="19049" bIns="19049" anchor="ctr"/>
            <a:lstStyle/>
            <a:p>
              <a:pPr algn="ctr" defTabSz="228570" hangingPunct="0">
                <a:lnSpc>
                  <a:spcPct val="150000"/>
                </a:lnSpc>
              </a:pPr>
              <a:endParaRPr lang="en-US" sz="1500">
                <a:solidFill>
                  <a:srgbClr val="FFFFFF"/>
                </a:solidFill>
                <a:effectLst>
                  <a:outerShdw blurRad="38100" dist="38100" dir="2700000" algn="tl">
                    <a:srgbClr val="000000"/>
                  </a:outerShdw>
                </a:effectLst>
                <a:cs typeface="+mn-ea"/>
                <a:sym typeface="+mn-lt"/>
              </a:endParaRPr>
            </a:p>
          </p:txBody>
        </p:sp>
        <p:grpSp>
          <p:nvGrpSpPr>
            <p:cNvPr id="42" name="Group 47">
              <a:extLst>
                <a:ext uri="{FF2B5EF4-FFF2-40B4-BE49-F238E27FC236}">
                  <a16:creationId xmlns="" xmlns:a16="http://schemas.microsoft.com/office/drawing/2014/main" id="{28573EE6-95D7-4F44-8049-20DBC042A699}"/>
                </a:ext>
              </a:extLst>
            </p:cNvPr>
            <p:cNvGrpSpPr/>
            <p:nvPr/>
          </p:nvGrpSpPr>
          <p:grpSpPr>
            <a:xfrm>
              <a:off x="8954401" y="2756045"/>
              <a:ext cx="1982907" cy="1047175"/>
              <a:chOff x="6961452" y="2720529"/>
              <a:chExt cx="1982907" cy="1047175"/>
            </a:xfrm>
          </p:grpSpPr>
          <p:sp>
            <p:nvSpPr>
              <p:cNvPr id="43" name="TextBox 48">
                <a:extLst>
                  <a:ext uri="{FF2B5EF4-FFF2-40B4-BE49-F238E27FC236}">
                    <a16:creationId xmlns="" xmlns:a16="http://schemas.microsoft.com/office/drawing/2014/main" id="{19A938BE-C2E8-4EDF-B6B3-6C82412D48AE}"/>
                  </a:ext>
                </a:extLst>
              </p:cNvPr>
              <p:cNvSpPr txBox="1"/>
              <p:nvPr/>
            </p:nvSpPr>
            <p:spPr>
              <a:xfrm>
                <a:off x="7221895" y="2720529"/>
                <a:ext cx="1462020" cy="291763"/>
              </a:xfrm>
              <a:prstGeom prst="rect">
                <a:avLst/>
              </a:prstGeom>
              <a:noFill/>
            </p:spPr>
            <p:txBody>
              <a:bodyPr wrap="none" lIns="0" tIns="0" rIns="0" bIns="0" rtlCol="0">
                <a:spAutoFit/>
              </a:bodyPr>
              <a:lstStyle/>
              <a:p>
                <a:pPr algn="ctr"/>
                <a:r>
                  <a:rPr lang="zh-CN" altLang="en-US" sz="1896" dirty="0">
                    <a:solidFill>
                      <a:schemeClr val="bg1"/>
                    </a:solidFill>
                    <a:cs typeface="+mn-ea"/>
                    <a:sym typeface="+mn-lt"/>
                  </a:rPr>
                  <a:t>复制你的内容</a:t>
                </a:r>
                <a:endParaRPr lang="en-US" sz="1896" dirty="0">
                  <a:solidFill>
                    <a:schemeClr val="bg1"/>
                  </a:solidFill>
                  <a:cs typeface="+mn-ea"/>
                  <a:sym typeface="+mn-lt"/>
                </a:endParaRPr>
              </a:p>
            </p:txBody>
          </p:sp>
          <p:sp>
            <p:nvSpPr>
              <p:cNvPr id="44" name="Rectangle 49">
                <a:extLst>
                  <a:ext uri="{FF2B5EF4-FFF2-40B4-BE49-F238E27FC236}">
                    <a16:creationId xmlns="" xmlns:a16="http://schemas.microsoft.com/office/drawing/2014/main" id="{CE7A87AA-0FB7-445C-A571-6769C9ACA216}"/>
                  </a:ext>
                </a:extLst>
              </p:cNvPr>
              <p:cNvSpPr/>
              <p:nvPr/>
            </p:nvSpPr>
            <p:spPr>
              <a:xfrm>
                <a:off x="6961452" y="3047467"/>
                <a:ext cx="1982907" cy="720237"/>
              </a:xfrm>
              <a:prstGeom prst="rect">
                <a:avLst/>
              </a:prstGeom>
            </p:spPr>
            <p:txBody>
              <a:bodyPr wrap="square" lIns="0" tIns="0" rIns="0" bIns="0">
                <a:spAutoFit/>
              </a:bodyPr>
              <a:lstStyle/>
              <a:p>
                <a:pPr>
                  <a:lnSpc>
                    <a:spcPct val="130000"/>
                  </a:lnSpc>
                </a:pPr>
                <a:r>
                  <a:rPr lang="zh-CN" altLang="en-US" sz="1200" dirty="0">
                    <a:solidFill>
                      <a:schemeClr val="bg1"/>
                    </a:solidFill>
                    <a:cs typeface="+mn-ea"/>
                    <a:sym typeface="+mn-lt"/>
                  </a:rPr>
                  <a:t>请替换文字内容，修改文字内容，也可以直接复制你的内容到此。请替换文字内容</a:t>
                </a:r>
                <a:endParaRPr lang="en-US" sz="1200" dirty="0">
                  <a:solidFill>
                    <a:schemeClr val="bg1"/>
                  </a:solidFill>
                  <a:cs typeface="+mn-ea"/>
                  <a:sym typeface="+mn-lt"/>
                </a:endParaRPr>
              </a:p>
            </p:txBody>
          </p:sp>
        </p:grpSp>
      </p:grpSp>
    </p:spTree>
    <p:extLst>
      <p:ext uri="{BB962C8B-B14F-4D97-AF65-F5344CB8AC3E}">
        <p14:creationId xmlns:p14="http://schemas.microsoft.com/office/powerpoint/2010/main" val="3587747909"/>
      </p:ext>
    </p:extLst>
  </p:cSld>
  <p:clrMapOvr>
    <a:masterClrMapping/>
  </p:clrMapOvr>
  <mc:AlternateContent xmlns:mc="http://schemas.openxmlformats.org/markup-compatibility/2006" xmlns:p14="http://schemas.microsoft.com/office/powerpoint/2010/main">
    <mc:Choice Requires="p14">
      <p:transition spd="slow" p14:dur="1250" advClick="0" advTm="0">
        <p14:flip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6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8" decel="6000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par>
                                <p:cTn id="13" presetID="2" presetClass="entr" presetSubtype="8" decel="6000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500" fill="hold"/>
                                        <p:tgtEl>
                                          <p:spTgt spid="5"/>
                                        </p:tgtEl>
                                        <p:attrNameLst>
                                          <p:attrName>ppt_x</p:attrName>
                                        </p:attrNameLst>
                                      </p:cBhvr>
                                      <p:tavLst>
                                        <p:tav tm="0">
                                          <p:val>
                                            <p:strVal val="0-#ppt_w/2"/>
                                          </p:val>
                                        </p:tav>
                                        <p:tav tm="100000">
                                          <p:val>
                                            <p:strVal val="#ppt_x"/>
                                          </p:val>
                                        </p:tav>
                                      </p:tavLst>
                                    </p:anim>
                                    <p:anim calcmode="lin" valueType="num">
                                      <p:cBhvr additive="base">
                                        <p:cTn id="16" dur="500" fill="hold"/>
                                        <p:tgtEl>
                                          <p:spTgt spid="5"/>
                                        </p:tgtEl>
                                        <p:attrNameLst>
                                          <p:attrName>ppt_y</p:attrName>
                                        </p:attrNameLst>
                                      </p:cBhvr>
                                      <p:tavLst>
                                        <p:tav tm="0">
                                          <p:val>
                                            <p:strVal val="#ppt_y"/>
                                          </p:val>
                                        </p:tav>
                                        <p:tav tm="100000">
                                          <p:val>
                                            <p:strVal val="#ppt_y"/>
                                          </p:val>
                                        </p:tav>
                                      </p:tavLst>
                                    </p:anim>
                                  </p:childTnLst>
                                </p:cTn>
                              </p:par>
                            </p:childTnLst>
                          </p:cTn>
                        </p:par>
                        <p:par>
                          <p:cTn id="17" fill="hold">
                            <p:stCondLst>
                              <p:cond delay="500"/>
                            </p:stCondLst>
                            <p:childTnLst>
                              <p:par>
                                <p:cTn id="18" presetID="10" presetClass="entr" presetSubtype="0" fill="hold" grpId="0" nodeType="afterEffect">
                                  <p:stCondLst>
                                    <p:cond delay="0"/>
                                  </p:stCondLst>
                                  <p:iterate type="lt">
                                    <p:tmPct val="10000"/>
                                  </p:iterate>
                                  <p:childTnLst>
                                    <p:set>
                                      <p:cBhvr>
                                        <p:cTn id="19" dur="1" fill="hold">
                                          <p:stCondLst>
                                            <p:cond delay="0"/>
                                          </p:stCondLst>
                                        </p:cTn>
                                        <p:tgtEl>
                                          <p:spTgt spid="2"/>
                                        </p:tgtEl>
                                        <p:attrNameLst>
                                          <p:attrName>style.visibility</p:attrName>
                                        </p:attrNameLst>
                                      </p:cBhvr>
                                      <p:to>
                                        <p:strVal val="visible"/>
                                      </p:to>
                                    </p:set>
                                    <p:animEffect transition="in" filter="fade">
                                      <p:cBhvr>
                                        <p:cTn id="20" dur="500"/>
                                        <p:tgtEl>
                                          <p:spTgt spid="2"/>
                                        </p:tgtEl>
                                      </p:cBhvr>
                                    </p:animEffect>
                                  </p:childTnLst>
                                </p:cTn>
                              </p:par>
                            </p:childTnLst>
                          </p:cTn>
                        </p:par>
                        <p:par>
                          <p:cTn id="21" fill="hold">
                            <p:stCondLst>
                              <p:cond delay="1500"/>
                            </p:stCondLst>
                            <p:childTnLst>
                              <p:par>
                                <p:cTn id="22" presetID="53" presetClass="entr" presetSubtype="16" fill="hold" grpId="0" nodeType="afterEffect">
                                  <p:stCondLst>
                                    <p:cond delay="0"/>
                                  </p:stCondLst>
                                  <p:childTnLst>
                                    <p:set>
                                      <p:cBhvr>
                                        <p:cTn id="23" dur="1" fill="hold">
                                          <p:stCondLst>
                                            <p:cond delay="0"/>
                                          </p:stCondLst>
                                        </p:cTn>
                                        <p:tgtEl>
                                          <p:spTgt spid="6"/>
                                        </p:tgtEl>
                                        <p:attrNameLst>
                                          <p:attrName>style.visibility</p:attrName>
                                        </p:attrNameLst>
                                      </p:cBhvr>
                                      <p:to>
                                        <p:strVal val="visible"/>
                                      </p:to>
                                    </p:set>
                                    <p:anim calcmode="lin" valueType="num">
                                      <p:cBhvr>
                                        <p:cTn id="24" dur="500" fill="hold"/>
                                        <p:tgtEl>
                                          <p:spTgt spid="6"/>
                                        </p:tgtEl>
                                        <p:attrNameLst>
                                          <p:attrName>ppt_w</p:attrName>
                                        </p:attrNameLst>
                                      </p:cBhvr>
                                      <p:tavLst>
                                        <p:tav tm="0">
                                          <p:val>
                                            <p:fltVal val="0"/>
                                          </p:val>
                                        </p:tav>
                                        <p:tav tm="100000">
                                          <p:val>
                                            <p:strVal val="#ppt_w"/>
                                          </p:val>
                                        </p:tav>
                                      </p:tavLst>
                                    </p:anim>
                                    <p:anim calcmode="lin" valueType="num">
                                      <p:cBhvr>
                                        <p:cTn id="25" dur="500" fill="hold"/>
                                        <p:tgtEl>
                                          <p:spTgt spid="6"/>
                                        </p:tgtEl>
                                        <p:attrNameLst>
                                          <p:attrName>ppt_h</p:attrName>
                                        </p:attrNameLst>
                                      </p:cBhvr>
                                      <p:tavLst>
                                        <p:tav tm="0">
                                          <p:val>
                                            <p:fltVal val="0"/>
                                          </p:val>
                                        </p:tav>
                                        <p:tav tm="100000">
                                          <p:val>
                                            <p:strVal val="#ppt_h"/>
                                          </p:val>
                                        </p:tav>
                                      </p:tavLst>
                                    </p:anim>
                                    <p:animEffect transition="in" filter="fade">
                                      <p:cBhvr>
                                        <p:cTn id="26" dur="500"/>
                                        <p:tgtEl>
                                          <p:spTgt spid="6"/>
                                        </p:tgtEl>
                                      </p:cBhvr>
                                    </p:animEffect>
                                  </p:childTnLst>
                                </p:cTn>
                              </p:par>
                            </p:childTnLst>
                          </p:cTn>
                        </p:par>
                        <p:par>
                          <p:cTn id="27" fill="hold">
                            <p:stCondLst>
                              <p:cond delay="2000"/>
                            </p:stCondLst>
                            <p:childTnLst>
                              <p:par>
                                <p:cTn id="28" presetID="18" presetClass="entr" presetSubtype="6" fill="hold" nodeType="afterEffect">
                                  <p:stCondLst>
                                    <p:cond delay="0"/>
                                  </p:stCondLst>
                                  <p:childTnLst>
                                    <p:set>
                                      <p:cBhvr>
                                        <p:cTn id="29" dur="1" fill="hold">
                                          <p:stCondLst>
                                            <p:cond delay="0"/>
                                          </p:stCondLst>
                                        </p:cTn>
                                        <p:tgtEl>
                                          <p:spTgt spid="7"/>
                                        </p:tgtEl>
                                        <p:attrNameLst>
                                          <p:attrName>style.visibility</p:attrName>
                                        </p:attrNameLst>
                                      </p:cBhvr>
                                      <p:to>
                                        <p:strVal val="visible"/>
                                      </p:to>
                                    </p:set>
                                    <p:animEffect transition="in" filter="strips(downRight)">
                                      <p:cBhvr>
                                        <p:cTn id="30" dur="500"/>
                                        <p:tgtEl>
                                          <p:spTgt spid="7"/>
                                        </p:tgtEl>
                                      </p:cBhvr>
                                    </p:animEffect>
                                  </p:childTnLst>
                                </p:cTn>
                              </p:par>
                            </p:childTnLst>
                          </p:cTn>
                        </p:par>
                        <p:par>
                          <p:cTn id="31" fill="hold">
                            <p:stCondLst>
                              <p:cond delay="2500"/>
                            </p:stCondLst>
                            <p:childTnLst>
                              <p:par>
                                <p:cTn id="32" presetID="18" presetClass="entr" presetSubtype="6" fill="hold" nodeType="afterEffect">
                                  <p:stCondLst>
                                    <p:cond delay="0"/>
                                  </p:stCondLst>
                                  <p:childTnLst>
                                    <p:set>
                                      <p:cBhvr>
                                        <p:cTn id="33" dur="1" fill="hold">
                                          <p:stCondLst>
                                            <p:cond delay="0"/>
                                          </p:stCondLst>
                                        </p:cTn>
                                        <p:tgtEl>
                                          <p:spTgt spid="38"/>
                                        </p:tgtEl>
                                        <p:attrNameLst>
                                          <p:attrName>style.visibility</p:attrName>
                                        </p:attrNameLst>
                                      </p:cBhvr>
                                      <p:to>
                                        <p:strVal val="visible"/>
                                      </p:to>
                                    </p:set>
                                    <p:animEffect transition="in" filter="strips(downRight)">
                                      <p:cBhvr>
                                        <p:cTn id="34" dur="500"/>
                                        <p:tgtEl>
                                          <p:spTgt spid="38"/>
                                        </p:tgtEl>
                                      </p:cBhvr>
                                    </p:animEffect>
                                  </p:childTnLst>
                                </p:cTn>
                              </p:par>
                            </p:childTnLst>
                          </p:cTn>
                        </p:par>
                        <p:par>
                          <p:cTn id="35" fill="hold">
                            <p:stCondLst>
                              <p:cond delay="3000"/>
                            </p:stCondLst>
                            <p:childTnLst>
                              <p:par>
                                <p:cTn id="36" presetID="18" presetClass="entr" presetSubtype="6" fill="hold" nodeType="afterEffect">
                                  <p:stCondLst>
                                    <p:cond delay="0"/>
                                  </p:stCondLst>
                                  <p:childTnLst>
                                    <p:set>
                                      <p:cBhvr>
                                        <p:cTn id="37" dur="1" fill="hold">
                                          <p:stCondLst>
                                            <p:cond delay="0"/>
                                          </p:stCondLst>
                                        </p:cTn>
                                        <p:tgtEl>
                                          <p:spTgt spid="29"/>
                                        </p:tgtEl>
                                        <p:attrNameLst>
                                          <p:attrName>style.visibility</p:attrName>
                                        </p:attrNameLst>
                                      </p:cBhvr>
                                      <p:to>
                                        <p:strVal val="visible"/>
                                      </p:to>
                                    </p:set>
                                    <p:animEffect transition="in" filter="strips(downRight)">
                                      <p:cBhvr>
                                        <p:cTn id="38" dur="500"/>
                                        <p:tgtEl>
                                          <p:spTgt spid="29"/>
                                        </p:tgtEl>
                                      </p:cBhvr>
                                    </p:animEffect>
                                  </p:childTnLst>
                                </p:cTn>
                              </p:par>
                            </p:childTnLst>
                          </p:cTn>
                        </p:par>
                        <p:par>
                          <p:cTn id="39" fill="hold">
                            <p:stCondLst>
                              <p:cond delay="3500"/>
                            </p:stCondLst>
                            <p:childTnLst>
                              <p:par>
                                <p:cTn id="40" presetID="18" presetClass="entr" presetSubtype="6" fill="hold" nodeType="afterEffect">
                                  <p:stCondLst>
                                    <p:cond delay="0"/>
                                  </p:stCondLst>
                                  <p:childTnLst>
                                    <p:set>
                                      <p:cBhvr>
                                        <p:cTn id="41" dur="1" fill="hold">
                                          <p:stCondLst>
                                            <p:cond delay="0"/>
                                          </p:stCondLst>
                                        </p:cTn>
                                        <p:tgtEl>
                                          <p:spTgt spid="20"/>
                                        </p:tgtEl>
                                        <p:attrNameLst>
                                          <p:attrName>style.visibility</p:attrName>
                                        </p:attrNameLst>
                                      </p:cBhvr>
                                      <p:to>
                                        <p:strVal val="visible"/>
                                      </p:to>
                                    </p:set>
                                    <p:animEffect transition="in" filter="strips(downRight)">
                                      <p:cBhvr>
                                        <p:cTn id="42"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4" grpId="0" animBg="1"/>
      <p:bldP spid="5" grpId="0" animBg="1"/>
      <p:bldP spid="6"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 xmlns:a16="http://schemas.microsoft.com/office/drawing/2014/main" id="{547B694B-8B38-4309-A572-528E97623E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0272925" cy="6858000"/>
          </a:xfrm>
          <a:prstGeom prst="rect">
            <a:avLst/>
          </a:prstGeom>
        </p:spPr>
      </p:pic>
      <p:sp>
        <p:nvSpPr>
          <p:cNvPr id="13" name="矩形 12">
            <a:extLst>
              <a:ext uri="{FF2B5EF4-FFF2-40B4-BE49-F238E27FC236}">
                <a16:creationId xmlns="" xmlns:a16="http://schemas.microsoft.com/office/drawing/2014/main" id="{B360EA94-F1C2-4B01-A8F5-F37078D707D2}"/>
              </a:ext>
            </a:extLst>
          </p:cNvPr>
          <p:cNvSpPr/>
          <p:nvPr/>
        </p:nvSpPr>
        <p:spPr>
          <a:xfrm>
            <a:off x="6898511" y="1250064"/>
            <a:ext cx="5293489" cy="4114801"/>
          </a:xfrm>
          <a:prstGeom prst="rect">
            <a:avLst/>
          </a:prstGeom>
          <a:solidFill>
            <a:srgbClr val="E82B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5" name="文本框 14">
            <a:extLst>
              <a:ext uri="{FF2B5EF4-FFF2-40B4-BE49-F238E27FC236}">
                <a16:creationId xmlns="" xmlns:a16="http://schemas.microsoft.com/office/drawing/2014/main" id="{9EA0592D-9E0D-4709-9B6A-2836DB355906}"/>
              </a:ext>
            </a:extLst>
          </p:cNvPr>
          <p:cNvSpPr txBox="1"/>
          <p:nvPr/>
        </p:nvSpPr>
        <p:spPr>
          <a:xfrm>
            <a:off x="7811446" y="3805509"/>
            <a:ext cx="3467616" cy="584775"/>
          </a:xfrm>
          <a:prstGeom prst="rect">
            <a:avLst/>
          </a:prstGeom>
          <a:noFill/>
        </p:spPr>
        <p:txBody>
          <a:bodyPr wrap="none" rtlCol="0">
            <a:spAutoFit/>
            <a:scene3d>
              <a:camera prst="orthographicFront"/>
              <a:lightRig rig="threePt" dir="t"/>
            </a:scene3d>
            <a:sp3d contourW="12700"/>
          </a:bodyPr>
          <a:lstStyle/>
          <a:p>
            <a:pPr algn="ctr"/>
            <a:r>
              <a:rPr lang="zh-CN" altLang="en-US" sz="3200" b="1" dirty="0">
                <a:solidFill>
                  <a:schemeClr val="bg1"/>
                </a:solidFill>
                <a:cs typeface="+mn-ea"/>
                <a:sym typeface="+mn-lt"/>
              </a:rPr>
              <a:t>工作存在不足之处</a:t>
            </a:r>
          </a:p>
        </p:txBody>
      </p:sp>
      <p:sp>
        <p:nvSpPr>
          <p:cNvPr id="16" name="文本框 15">
            <a:extLst>
              <a:ext uri="{FF2B5EF4-FFF2-40B4-BE49-F238E27FC236}">
                <a16:creationId xmlns="" xmlns:a16="http://schemas.microsoft.com/office/drawing/2014/main" id="{14BDD11C-9E70-4AF6-B3D8-B1D04FEAF2BC}"/>
              </a:ext>
            </a:extLst>
          </p:cNvPr>
          <p:cNvSpPr txBox="1"/>
          <p:nvPr/>
        </p:nvSpPr>
        <p:spPr>
          <a:xfrm>
            <a:off x="7564056" y="4334944"/>
            <a:ext cx="3962398" cy="738664"/>
          </a:xfrm>
          <a:prstGeom prst="rect">
            <a:avLst/>
          </a:prstGeom>
          <a:noFill/>
        </p:spPr>
        <p:txBody>
          <a:bodyPr wrap="square" rtlCol="0">
            <a:spAutoFit/>
            <a:scene3d>
              <a:camera prst="orthographicFront"/>
              <a:lightRig rig="threePt" dir="t"/>
            </a:scene3d>
            <a:sp3d contourW="12700"/>
          </a:bodyPr>
          <a:lstStyle/>
          <a:p>
            <a:pPr algn="ctr"/>
            <a:r>
              <a:rPr lang="en-US" altLang="zh-CN" sz="1400" dirty="0">
                <a:solidFill>
                  <a:schemeClr val="bg1"/>
                </a:solidFill>
                <a:cs typeface="+mn-ea"/>
                <a:sym typeface="+mn-lt"/>
              </a:rPr>
              <a:t>The user can demonstrate on a projector or computer, or print the presentation and make it into a film</a:t>
            </a:r>
          </a:p>
        </p:txBody>
      </p:sp>
      <p:sp>
        <p:nvSpPr>
          <p:cNvPr id="17" name="文本框 16">
            <a:extLst>
              <a:ext uri="{FF2B5EF4-FFF2-40B4-BE49-F238E27FC236}">
                <a16:creationId xmlns="" xmlns:a16="http://schemas.microsoft.com/office/drawing/2014/main" id="{589CC9F6-892B-43DF-ACE7-D31A0D33D3D6}"/>
              </a:ext>
            </a:extLst>
          </p:cNvPr>
          <p:cNvSpPr txBox="1"/>
          <p:nvPr/>
        </p:nvSpPr>
        <p:spPr>
          <a:xfrm>
            <a:off x="8005043" y="1324800"/>
            <a:ext cx="3080422" cy="2215991"/>
          </a:xfrm>
          <a:prstGeom prst="rect">
            <a:avLst/>
          </a:prstGeom>
          <a:noFill/>
        </p:spPr>
        <p:txBody>
          <a:bodyPr wrap="square" rtlCol="0">
            <a:spAutoFit/>
          </a:bodyPr>
          <a:lstStyle/>
          <a:p>
            <a:pPr algn="ctr"/>
            <a:r>
              <a:rPr lang="en-US" altLang="zh-CN" sz="13800" b="1" dirty="0">
                <a:solidFill>
                  <a:schemeClr val="bg1"/>
                </a:solidFill>
                <a:cs typeface="+mn-ea"/>
                <a:sym typeface="+mn-lt"/>
              </a:rPr>
              <a:t>03</a:t>
            </a:r>
            <a:endParaRPr lang="zh-CN" altLang="en-US" sz="13800" b="1" dirty="0">
              <a:solidFill>
                <a:schemeClr val="bg1"/>
              </a:solidFill>
              <a:cs typeface="+mn-ea"/>
              <a:sym typeface="+mn-lt"/>
            </a:endParaRPr>
          </a:p>
        </p:txBody>
      </p:sp>
      <p:cxnSp>
        <p:nvCxnSpPr>
          <p:cNvPr id="18" name="直接连接符 17">
            <a:extLst>
              <a:ext uri="{FF2B5EF4-FFF2-40B4-BE49-F238E27FC236}">
                <a16:creationId xmlns="" xmlns:a16="http://schemas.microsoft.com/office/drawing/2014/main" id="{488CCD2E-4C6D-4E6C-BF1B-D630D3B46DA4}"/>
              </a:ext>
            </a:extLst>
          </p:cNvPr>
          <p:cNvCxnSpPr/>
          <p:nvPr/>
        </p:nvCxnSpPr>
        <p:spPr>
          <a:xfrm>
            <a:off x="9022741" y="3532116"/>
            <a:ext cx="104502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56328168"/>
      </p:ext>
    </p:extLst>
  </p:cSld>
  <p:clrMapOvr>
    <a:masterClrMapping/>
  </p:clrMapOvr>
  <mc:AlternateContent xmlns:mc="http://schemas.openxmlformats.org/markup-compatibility/2006" xmlns:p14="http://schemas.microsoft.com/office/powerpoint/2010/main">
    <mc:Choice Requires="p14">
      <p:transition spd="slow" p14:dur="800" advClick="0" advTm="0">
        <p14:flythrough/>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8000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0-#ppt_w/2"/>
                                          </p:val>
                                        </p:tav>
                                        <p:tav tm="100000">
                                          <p:val>
                                            <p:strVal val="#ppt_x"/>
                                          </p:val>
                                        </p:tav>
                                      </p:tavLst>
                                    </p:anim>
                                    <p:anim calcmode="lin" valueType="num">
                                      <p:cBhvr additive="base">
                                        <p:cTn id="8" dur="100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1" decel="80000" fill="hold" grpId="0" nodeType="afterEffect">
                                  <p:stCondLst>
                                    <p:cond delay="0"/>
                                  </p:stCondLst>
                                  <p:childTnLst>
                                    <p:set>
                                      <p:cBhvr>
                                        <p:cTn id="11" dur="1" fill="hold">
                                          <p:stCondLst>
                                            <p:cond delay="0"/>
                                          </p:stCondLst>
                                        </p:cTn>
                                        <p:tgtEl>
                                          <p:spTgt spid="13"/>
                                        </p:tgtEl>
                                        <p:attrNameLst>
                                          <p:attrName>style.visibility</p:attrName>
                                        </p:attrNameLst>
                                      </p:cBhvr>
                                      <p:to>
                                        <p:strVal val="visible"/>
                                      </p:to>
                                    </p:set>
                                    <p:anim calcmode="lin" valueType="num">
                                      <p:cBhvr additive="base">
                                        <p:cTn id="12" dur="1000" fill="hold"/>
                                        <p:tgtEl>
                                          <p:spTgt spid="13"/>
                                        </p:tgtEl>
                                        <p:attrNameLst>
                                          <p:attrName>ppt_x</p:attrName>
                                        </p:attrNameLst>
                                      </p:cBhvr>
                                      <p:tavLst>
                                        <p:tav tm="0">
                                          <p:val>
                                            <p:strVal val="#ppt_x"/>
                                          </p:val>
                                        </p:tav>
                                        <p:tav tm="100000">
                                          <p:val>
                                            <p:strVal val="#ppt_x"/>
                                          </p:val>
                                        </p:tav>
                                      </p:tavLst>
                                    </p:anim>
                                    <p:anim calcmode="lin" valueType="num">
                                      <p:cBhvr additive="base">
                                        <p:cTn id="13" dur="1000" fill="hold"/>
                                        <p:tgtEl>
                                          <p:spTgt spid="13"/>
                                        </p:tgtEl>
                                        <p:attrNameLst>
                                          <p:attrName>ppt_y</p:attrName>
                                        </p:attrNameLst>
                                      </p:cBhvr>
                                      <p:tavLst>
                                        <p:tav tm="0">
                                          <p:val>
                                            <p:strVal val="0-#ppt_h/2"/>
                                          </p:val>
                                        </p:tav>
                                        <p:tav tm="100000">
                                          <p:val>
                                            <p:strVal val="#ppt_y"/>
                                          </p:val>
                                        </p:tav>
                                      </p:tavLst>
                                    </p:anim>
                                  </p:childTnLst>
                                </p:cTn>
                              </p:par>
                            </p:childTnLst>
                          </p:cTn>
                        </p:par>
                        <p:par>
                          <p:cTn id="14" fill="hold">
                            <p:stCondLst>
                              <p:cond delay="2000"/>
                            </p:stCondLst>
                            <p:childTnLst>
                              <p:par>
                                <p:cTn id="15" presetID="2" presetClass="entr" presetSubtype="2" fill="hold" grpId="0" nodeType="afterEffect">
                                  <p:stCondLst>
                                    <p:cond delay="0"/>
                                  </p:stCondLst>
                                  <p:iterate type="lt">
                                    <p:tmPct val="10000"/>
                                  </p:iterate>
                                  <p:childTnLst>
                                    <p:set>
                                      <p:cBhvr>
                                        <p:cTn id="16" dur="1" fill="hold">
                                          <p:stCondLst>
                                            <p:cond delay="0"/>
                                          </p:stCondLst>
                                        </p:cTn>
                                        <p:tgtEl>
                                          <p:spTgt spid="17"/>
                                        </p:tgtEl>
                                        <p:attrNameLst>
                                          <p:attrName>style.visibility</p:attrName>
                                        </p:attrNameLst>
                                      </p:cBhvr>
                                      <p:to>
                                        <p:strVal val="visible"/>
                                      </p:to>
                                    </p:set>
                                    <p:anim calcmode="lin" valueType="num">
                                      <p:cBhvr additive="base">
                                        <p:cTn id="17" dur="500" fill="hold"/>
                                        <p:tgtEl>
                                          <p:spTgt spid="17"/>
                                        </p:tgtEl>
                                        <p:attrNameLst>
                                          <p:attrName>ppt_x</p:attrName>
                                        </p:attrNameLst>
                                      </p:cBhvr>
                                      <p:tavLst>
                                        <p:tav tm="0">
                                          <p:val>
                                            <p:strVal val="1+#ppt_w/2"/>
                                          </p:val>
                                        </p:tav>
                                        <p:tav tm="100000">
                                          <p:val>
                                            <p:strVal val="#ppt_x"/>
                                          </p:val>
                                        </p:tav>
                                      </p:tavLst>
                                    </p:anim>
                                    <p:anim calcmode="lin" valueType="num">
                                      <p:cBhvr additive="base">
                                        <p:cTn id="18" dur="500" fill="hold"/>
                                        <p:tgtEl>
                                          <p:spTgt spid="17"/>
                                        </p:tgtEl>
                                        <p:attrNameLst>
                                          <p:attrName>ppt_y</p:attrName>
                                        </p:attrNameLst>
                                      </p:cBhvr>
                                      <p:tavLst>
                                        <p:tav tm="0">
                                          <p:val>
                                            <p:strVal val="#ppt_y"/>
                                          </p:val>
                                        </p:tav>
                                        <p:tav tm="100000">
                                          <p:val>
                                            <p:strVal val="#ppt_y"/>
                                          </p:val>
                                        </p:tav>
                                      </p:tavLst>
                                    </p:anim>
                                  </p:childTnLst>
                                </p:cTn>
                              </p:par>
                            </p:childTnLst>
                          </p:cTn>
                        </p:par>
                        <p:par>
                          <p:cTn id="19" fill="hold">
                            <p:stCondLst>
                              <p:cond delay="2550"/>
                            </p:stCondLst>
                            <p:childTnLst>
                              <p:par>
                                <p:cTn id="20" presetID="16" presetClass="entr" presetSubtype="37" fill="hold" nodeType="after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barn(outVertical)">
                                      <p:cBhvr>
                                        <p:cTn id="22" dur="1000"/>
                                        <p:tgtEl>
                                          <p:spTgt spid="18"/>
                                        </p:tgtEl>
                                      </p:cBhvr>
                                    </p:animEffect>
                                  </p:childTnLst>
                                </p:cTn>
                              </p:par>
                            </p:childTnLst>
                          </p:cTn>
                        </p:par>
                        <p:par>
                          <p:cTn id="23" fill="hold">
                            <p:stCondLst>
                              <p:cond delay="3550"/>
                            </p:stCondLst>
                            <p:childTnLst>
                              <p:par>
                                <p:cTn id="24" presetID="41" presetClass="entr" presetSubtype="0" fill="hold" grpId="0" nodeType="afterEffect">
                                  <p:stCondLst>
                                    <p:cond delay="0"/>
                                  </p:stCondLst>
                                  <p:iterate type="lt">
                                    <p:tmPct val="10000"/>
                                  </p:iterate>
                                  <p:childTnLst>
                                    <p:set>
                                      <p:cBhvr>
                                        <p:cTn id="25" dur="1" fill="hold">
                                          <p:stCondLst>
                                            <p:cond delay="0"/>
                                          </p:stCondLst>
                                        </p:cTn>
                                        <p:tgtEl>
                                          <p:spTgt spid="15"/>
                                        </p:tgtEl>
                                        <p:attrNameLst>
                                          <p:attrName>style.visibility</p:attrName>
                                        </p:attrNameLst>
                                      </p:cBhvr>
                                      <p:to>
                                        <p:strVal val="visible"/>
                                      </p:to>
                                    </p:set>
                                    <p:anim calcmode="lin" valueType="num">
                                      <p:cBhvr>
                                        <p:cTn id="26" dur="500" fill="hold"/>
                                        <p:tgtEl>
                                          <p:spTgt spid="15"/>
                                        </p:tgtEl>
                                        <p:attrNameLst>
                                          <p:attrName>ppt_x</p:attrName>
                                        </p:attrNameLst>
                                      </p:cBhvr>
                                      <p:tavLst>
                                        <p:tav tm="0">
                                          <p:val>
                                            <p:strVal val="#ppt_x"/>
                                          </p:val>
                                        </p:tav>
                                        <p:tav tm="50000">
                                          <p:val>
                                            <p:strVal val="#ppt_x+.1"/>
                                          </p:val>
                                        </p:tav>
                                        <p:tav tm="100000">
                                          <p:val>
                                            <p:strVal val="#ppt_x"/>
                                          </p:val>
                                        </p:tav>
                                      </p:tavLst>
                                    </p:anim>
                                    <p:anim calcmode="lin" valueType="num">
                                      <p:cBhvr>
                                        <p:cTn id="27" dur="500" fill="hold"/>
                                        <p:tgtEl>
                                          <p:spTgt spid="15"/>
                                        </p:tgtEl>
                                        <p:attrNameLst>
                                          <p:attrName>ppt_y</p:attrName>
                                        </p:attrNameLst>
                                      </p:cBhvr>
                                      <p:tavLst>
                                        <p:tav tm="0">
                                          <p:val>
                                            <p:strVal val="#ppt_y"/>
                                          </p:val>
                                        </p:tav>
                                        <p:tav tm="100000">
                                          <p:val>
                                            <p:strVal val="#ppt_y"/>
                                          </p:val>
                                        </p:tav>
                                      </p:tavLst>
                                    </p:anim>
                                    <p:anim calcmode="lin" valueType="num">
                                      <p:cBhvr>
                                        <p:cTn id="28" dur="500" fill="hold"/>
                                        <p:tgtEl>
                                          <p:spTgt spid="15"/>
                                        </p:tgtEl>
                                        <p:attrNameLst>
                                          <p:attrName>ppt_h</p:attrName>
                                        </p:attrNameLst>
                                      </p:cBhvr>
                                      <p:tavLst>
                                        <p:tav tm="0">
                                          <p:val>
                                            <p:strVal val="#ppt_h/10"/>
                                          </p:val>
                                        </p:tav>
                                        <p:tav tm="50000">
                                          <p:val>
                                            <p:strVal val="#ppt_h+.01"/>
                                          </p:val>
                                        </p:tav>
                                        <p:tav tm="100000">
                                          <p:val>
                                            <p:strVal val="#ppt_h"/>
                                          </p:val>
                                        </p:tav>
                                      </p:tavLst>
                                    </p:anim>
                                    <p:anim calcmode="lin" valueType="num">
                                      <p:cBhvr>
                                        <p:cTn id="29" dur="500" fill="hold"/>
                                        <p:tgtEl>
                                          <p:spTgt spid="15"/>
                                        </p:tgtEl>
                                        <p:attrNameLst>
                                          <p:attrName>ppt_w</p:attrName>
                                        </p:attrNameLst>
                                      </p:cBhvr>
                                      <p:tavLst>
                                        <p:tav tm="0">
                                          <p:val>
                                            <p:strVal val="#ppt_w/10"/>
                                          </p:val>
                                        </p:tav>
                                        <p:tav tm="50000">
                                          <p:val>
                                            <p:strVal val="#ppt_w+.01"/>
                                          </p:val>
                                        </p:tav>
                                        <p:tav tm="100000">
                                          <p:val>
                                            <p:strVal val="#ppt_w"/>
                                          </p:val>
                                        </p:tav>
                                      </p:tavLst>
                                    </p:anim>
                                    <p:animEffect transition="in" filter="fade">
                                      <p:cBhvr>
                                        <p:cTn id="30" dur="500" tmFilter="0,0; .5, 1; 1, 1"/>
                                        <p:tgtEl>
                                          <p:spTgt spid="15"/>
                                        </p:tgtEl>
                                      </p:cBhvr>
                                    </p:animEffect>
                                  </p:childTnLst>
                                </p:cTn>
                              </p:par>
                            </p:childTnLst>
                          </p:cTn>
                        </p:par>
                        <p:par>
                          <p:cTn id="31" fill="hold">
                            <p:stCondLst>
                              <p:cond delay="4400"/>
                            </p:stCondLst>
                            <p:childTnLst>
                              <p:par>
                                <p:cTn id="32" presetID="22" presetClass="entr" presetSubtype="1" fill="hold" grpId="0" nodeType="afterEffect">
                                  <p:stCondLst>
                                    <p:cond delay="0"/>
                                  </p:stCondLst>
                                  <p:childTnLst>
                                    <p:set>
                                      <p:cBhvr>
                                        <p:cTn id="33" dur="1" fill="hold">
                                          <p:stCondLst>
                                            <p:cond delay="0"/>
                                          </p:stCondLst>
                                        </p:cTn>
                                        <p:tgtEl>
                                          <p:spTgt spid="16"/>
                                        </p:tgtEl>
                                        <p:attrNameLst>
                                          <p:attrName>style.visibility</p:attrName>
                                        </p:attrNameLst>
                                      </p:cBhvr>
                                      <p:to>
                                        <p:strVal val="visible"/>
                                      </p:to>
                                    </p:set>
                                    <p:animEffect transition="in" filter="wipe(up)">
                                      <p:cBhvr>
                                        <p:cTn id="34"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5" grpId="0"/>
      <p:bldP spid="16" grpId="0"/>
      <p:bldP spid="17"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1"/>
          <p:cNvSpPr txBox="1">
            <a:spLocks noChangeArrowheads="1"/>
          </p:cNvSpPr>
          <p:nvPr/>
        </p:nvSpPr>
        <p:spPr bwMode="auto">
          <a:xfrm>
            <a:off x="982638" y="131071"/>
            <a:ext cx="4288353"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3200" b="1" dirty="0">
                <a:solidFill>
                  <a:srgbClr val="3F3F3F"/>
                </a:solidFill>
                <a:cs typeface="+mn-ea"/>
                <a:sym typeface="+mn-lt"/>
              </a:rPr>
              <a:t>三、工作存在不足之处</a:t>
            </a:r>
          </a:p>
        </p:txBody>
      </p:sp>
      <p:sp>
        <p:nvSpPr>
          <p:cNvPr id="3" name="Freeform 16"/>
          <p:cNvSpPr/>
          <p:nvPr/>
        </p:nvSpPr>
        <p:spPr bwMode="auto">
          <a:xfrm>
            <a:off x="181405" y="200501"/>
            <a:ext cx="278478" cy="443337"/>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solidFill>
            <a:srgbClr val="E82B11"/>
          </a:solidFill>
          <a:ln w="38100">
            <a:noFill/>
          </a:ln>
          <a:effectLst>
            <a:outerShdw blurRad="63500" algn="ctr" rotWithShape="0">
              <a:prstClr val="black">
                <a:alpha val="40000"/>
              </a:prstClr>
            </a:outerShdw>
          </a:effectLst>
        </p:spPr>
        <p:txBody>
          <a:bodyPr/>
          <a:lstStyle/>
          <a:p>
            <a:endParaRPr lang="zh-CN" altLang="en-US" sz="2400">
              <a:cs typeface="+mn-ea"/>
              <a:sym typeface="+mn-lt"/>
            </a:endParaRPr>
          </a:p>
        </p:txBody>
      </p:sp>
      <p:sp>
        <p:nvSpPr>
          <p:cNvPr id="4" name="Freeform 17"/>
          <p:cNvSpPr/>
          <p:nvPr/>
        </p:nvSpPr>
        <p:spPr bwMode="auto">
          <a:xfrm>
            <a:off x="441561" y="200501"/>
            <a:ext cx="277256" cy="443337"/>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solidFill>
            <a:srgbClr val="E82B11"/>
          </a:solidFill>
          <a:ln w="38100">
            <a:noFill/>
          </a:ln>
          <a:effectLst>
            <a:outerShdw blurRad="63500" algn="ctr" rotWithShape="0">
              <a:prstClr val="black">
                <a:alpha val="40000"/>
              </a:prstClr>
            </a:outerShdw>
          </a:effectLst>
        </p:spPr>
        <p:txBody>
          <a:bodyPr/>
          <a:lstStyle/>
          <a:p>
            <a:endParaRPr lang="zh-CN" altLang="en-US" sz="2400">
              <a:cs typeface="+mn-ea"/>
              <a:sym typeface="+mn-lt"/>
            </a:endParaRPr>
          </a:p>
        </p:txBody>
      </p:sp>
      <p:sp>
        <p:nvSpPr>
          <p:cNvPr id="5" name="Freeform 18"/>
          <p:cNvSpPr/>
          <p:nvPr/>
        </p:nvSpPr>
        <p:spPr bwMode="auto">
          <a:xfrm>
            <a:off x="705382" y="200501"/>
            <a:ext cx="277256" cy="443337"/>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solidFill>
            <a:srgbClr val="E82B11"/>
          </a:solidFill>
          <a:ln w="38100">
            <a:noFill/>
          </a:ln>
          <a:effectLst>
            <a:outerShdw blurRad="63500" algn="ctr" rotWithShape="0">
              <a:prstClr val="black">
                <a:alpha val="40000"/>
              </a:prstClr>
            </a:outerShdw>
          </a:effectLst>
        </p:spPr>
        <p:txBody>
          <a:bodyPr/>
          <a:lstStyle/>
          <a:p>
            <a:endParaRPr lang="zh-CN" altLang="en-US" sz="2400">
              <a:cs typeface="+mn-ea"/>
              <a:sym typeface="+mn-lt"/>
            </a:endParaRPr>
          </a:p>
        </p:txBody>
      </p:sp>
      <p:sp>
        <p:nvSpPr>
          <p:cNvPr id="12" name="矩形: 圆角 1">
            <a:extLst>
              <a:ext uri="{FF2B5EF4-FFF2-40B4-BE49-F238E27FC236}">
                <a16:creationId xmlns="" xmlns:a16="http://schemas.microsoft.com/office/drawing/2014/main" id="{FBDB346D-D875-4C86-B882-42235CB1D686}"/>
              </a:ext>
            </a:extLst>
          </p:cNvPr>
          <p:cNvSpPr/>
          <p:nvPr/>
        </p:nvSpPr>
        <p:spPr>
          <a:xfrm>
            <a:off x="1371600" y="2159000"/>
            <a:ext cx="2856902" cy="3467100"/>
          </a:xfrm>
          <a:prstGeom prst="roundRect">
            <a:avLst>
              <a:gd name="adj" fmla="val 4329"/>
            </a:avLst>
          </a:prstGeom>
          <a:solidFill>
            <a:schemeClr val="bg1"/>
          </a:solidFill>
          <a:ln w="104775">
            <a:noFill/>
          </a:ln>
          <a:effectLst>
            <a:outerShdw blurRad="698500" dist="1905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13" name="矩形: 圆角 4">
            <a:extLst>
              <a:ext uri="{FF2B5EF4-FFF2-40B4-BE49-F238E27FC236}">
                <a16:creationId xmlns="" xmlns:a16="http://schemas.microsoft.com/office/drawing/2014/main" id="{6C319587-BB26-4E0A-A648-676252A0EF56}"/>
              </a:ext>
            </a:extLst>
          </p:cNvPr>
          <p:cNvSpPr/>
          <p:nvPr/>
        </p:nvSpPr>
        <p:spPr>
          <a:xfrm>
            <a:off x="4667549" y="2159000"/>
            <a:ext cx="2856902" cy="3467100"/>
          </a:xfrm>
          <a:prstGeom prst="roundRect">
            <a:avLst>
              <a:gd name="adj" fmla="val 4329"/>
            </a:avLst>
          </a:prstGeom>
          <a:solidFill>
            <a:schemeClr val="bg1"/>
          </a:solidFill>
          <a:ln w="104775">
            <a:noFill/>
          </a:ln>
          <a:effectLst>
            <a:outerShdw blurRad="698500" dist="1905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14" name="矩形: 圆角 5">
            <a:extLst>
              <a:ext uri="{FF2B5EF4-FFF2-40B4-BE49-F238E27FC236}">
                <a16:creationId xmlns="" xmlns:a16="http://schemas.microsoft.com/office/drawing/2014/main" id="{A9917AAC-DA5D-4B8B-B621-52BA10FC35B5}"/>
              </a:ext>
            </a:extLst>
          </p:cNvPr>
          <p:cNvSpPr/>
          <p:nvPr/>
        </p:nvSpPr>
        <p:spPr>
          <a:xfrm>
            <a:off x="7963498" y="2159000"/>
            <a:ext cx="2856902" cy="3467100"/>
          </a:xfrm>
          <a:prstGeom prst="roundRect">
            <a:avLst>
              <a:gd name="adj" fmla="val 4329"/>
            </a:avLst>
          </a:prstGeom>
          <a:solidFill>
            <a:schemeClr val="bg1"/>
          </a:solidFill>
          <a:ln w="104775">
            <a:noFill/>
          </a:ln>
          <a:effectLst>
            <a:outerShdw blurRad="698500" dist="1905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15" name="任意多边形: 形状 12">
            <a:extLst>
              <a:ext uri="{FF2B5EF4-FFF2-40B4-BE49-F238E27FC236}">
                <a16:creationId xmlns="" xmlns:a16="http://schemas.microsoft.com/office/drawing/2014/main" id="{1997A872-AB5F-446E-9CB3-B1E2955985DC}"/>
              </a:ext>
            </a:extLst>
          </p:cNvPr>
          <p:cNvSpPr/>
          <p:nvPr/>
        </p:nvSpPr>
        <p:spPr>
          <a:xfrm>
            <a:off x="1371600" y="2159000"/>
            <a:ext cx="2856902" cy="984250"/>
          </a:xfrm>
          <a:custGeom>
            <a:avLst/>
            <a:gdLst>
              <a:gd name="connsiteX0" fmla="*/ 123675 w 2856902"/>
              <a:gd name="connsiteY0" fmla="*/ 0 h 984250"/>
              <a:gd name="connsiteX1" fmla="*/ 2733227 w 2856902"/>
              <a:gd name="connsiteY1" fmla="*/ 0 h 984250"/>
              <a:gd name="connsiteX2" fmla="*/ 2856902 w 2856902"/>
              <a:gd name="connsiteY2" fmla="*/ 123675 h 984250"/>
              <a:gd name="connsiteX3" fmla="*/ 2856902 w 2856902"/>
              <a:gd name="connsiteY3" fmla="*/ 896379 h 984250"/>
              <a:gd name="connsiteX4" fmla="*/ 2651978 w 2856902"/>
              <a:gd name="connsiteY4" fmla="*/ 921729 h 984250"/>
              <a:gd name="connsiteX5" fmla="*/ 1428451 w 2856902"/>
              <a:gd name="connsiteY5" fmla="*/ 984250 h 984250"/>
              <a:gd name="connsiteX6" fmla="*/ 204924 w 2856902"/>
              <a:gd name="connsiteY6" fmla="*/ 921729 h 984250"/>
              <a:gd name="connsiteX7" fmla="*/ 0 w 2856902"/>
              <a:gd name="connsiteY7" fmla="*/ 896379 h 984250"/>
              <a:gd name="connsiteX8" fmla="*/ 0 w 2856902"/>
              <a:gd name="connsiteY8" fmla="*/ 123675 h 984250"/>
              <a:gd name="connsiteX9" fmla="*/ 123675 w 2856902"/>
              <a:gd name="connsiteY9" fmla="*/ 0 h 984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56902" h="984250">
                <a:moveTo>
                  <a:pt x="123675" y="0"/>
                </a:moveTo>
                <a:lnTo>
                  <a:pt x="2733227" y="0"/>
                </a:lnTo>
                <a:cubicBezTo>
                  <a:pt x="2801531" y="0"/>
                  <a:pt x="2856902" y="55371"/>
                  <a:pt x="2856902" y="123675"/>
                </a:cubicBezTo>
                <a:lnTo>
                  <a:pt x="2856902" y="896379"/>
                </a:lnTo>
                <a:lnTo>
                  <a:pt x="2651978" y="921729"/>
                </a:lnTo>
                <a:cubicBezTo>
                  <a:pt x="2265466" y="962361"/>
                  <a:pt x="1854522" y="984250"/>
                  <a:pt x="1428451" y="984250"/>
                </a:cubicBezTo>
                <a:cubicBezTo>
                  <a:pt x="1002381" y="984250"/>
                  <a:pt x="591436" y="962361"/>
                  <a:pt x="204924" y="921729"/>
                </a:cubicBezTo>
                <a:lnTo>
                  <a:pt x="0" y="896379"/>
                </a:lnTo>
                <a:lnTo>
                  <a:pt x="0" y="123675"/>
                </a:lnTo>
                <a:cubicBezTo>
                  <a:pt x="0" y="55371"/>
                  <a:pt x="55371" y="0"/>
                  <a:pt x="123675" y="0"/>
                </a:cubicBezTo>
                <a:close/>
              </a:path>
            </a:pathLst>
          </a:custGeom>
          <a:solidFill>
            <a:srgbClr val="E82B11"/>
          </a:solidFill>
          <a:ln w="38100">
            <a:noFill/>
          </a:ln>
          <a:effectLst>
            <a:outerShdw blurRad="63500" algn="ctr" rotWithShape="0">
              <a:prstClr val="black">
                <a:alpha val="40000"/>
              </a:prstClr>
            </a:outerShdw>
          </a:effectLst>
        </p:spPr>
        <p:txBody>
          <a:bodyPr/>
          <a:lstStyle/>
          <a:p>
            <a:endParaRPr lang="zh-CN" altLang="en-US" sz="2400">
              <a:solidFill>
                <a:schemeClr val="tx1"/>
              </a:solidFill>
              <a:cs typeface="+mn-ea"/>
              <a:sym typeface="+mn-lt"/>
            </a:endParaRPr>
          </a:p>
        </p:txBody>
      </p:sp>
      <p:sp>
        <p:nvSpPr>
          <p:cNvPr id="16" name="任意多边形: 形状 13">
            <a:extLst>
              <a:ext uri="{FF2B5EF4-FFF2-40B4-BE49-F238E27FC236}">
                <a16:creationId xmlns="" xmlns:a16="http://schemas.microsoft.com/office/drawing/2014/main" id="{89298AE2-2A60-49F5-AA4E-2CCAB9675459}"/>
              </a:ext>
            </a:extLst>
          </p:cNvPr>
          <p:cNvSpPr/>
          <p:nvPr/>
        </p:nvSpPr>
        <p:spPr>
          <a:xfrm>
            <a:off x="4667549" y="2159000"/>
            <a:ext cx="2856902" cy="984250"/>
          </a:xfrm>
          <a:custGeom>
            <a:avLst/>
            <a:gdLst>
              <a:gd name="connsiteX0" fmla="*/ 123675 w 2856902"/>
              <a:gd name="connsiteY0" fmla="*/ 0 h 984250"/>
              <a:gd name="connsiteX1" fmla="*/ 2733227 w 2856902"/>
              <a:gd name="connsiteY1" fmla="*/ 0 h 984250"/>
              <a:gd name="connsiteX2" fmla="*/ 2856902 w 2856902"/>
              <a:gd name="connsiteY2" fmla="*/ 123675 h 984250"/>
              <a:gd name="connsiteX3" fmla="*/ 2856902 w 2856902"/>
              <a:gd name="connsiteY3" fmla="*/ 896379 h 984250"/>
              <a:gd name="connsiteX4" fmla="*/ 2651978 w 2856902"/>
              <a:gd name="connsiteY4" fmla="*/ 921729 h 984250"/>
              <a:gd name="connsiteX5" fmla="*/ 1428451 w 2856902"/>
              <a:gd name="connsiteY5" fmla="*/ 984250 h 984250"/>
              <a:gd name="connsiteX6" fmla="*/ 204924 w 2856902"/>
              <a:gd name="connsiteY6" fmla="*/ 921729 h 984250"/>
              <a:gd name="connsiteX7" fmla="*/ 0 w 2856902"/>
              <a:gd name="connsiteY7" fmla="*/ 896379 h 984250"/>
              <a:gd name="connsiteX8" fmla="*/ 0 w 2856902"/>
              <a:gd name="connsiteY8" fmla="*/ 123675 h 984250"/>
              <a:gd name="connsiteX9" fmla="*/ 123675 w 2856902"/>
              <a:gd name="connsiteY9" fmla="*/ 0 h 984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56902" h="984250">
                <a:moveTo>
                  <a:pt x="123675" y="0"/>
                </a:moveTo>
                <a:lnTo>
                  <a:pt x="2733227" y="0"/>
                </a:lnTo>
                <a:cubicBezTo>
                  <a:pt x="2801531" y="0"/>
                  <a:pt x="2856902" y="55371"/>
                  <a:pt x="2856902" y="123675"/>
                </a:cubicBezTo>
                <a:lnTo>
                  <a:pt x="2856902" y="896379"/>
                </a:lnTo>
                <a:lnTo>
                  <a:pt x="2651978" y="921729"/>
                </a:lnTo>
                <a:cubicBezTo>
                  <a:pt x="2265466" y="962361"/>
                  <a:pt x="1854522" y="984250"/>
                  <a:pt x="1428451" y="984250"/>
                </a:cubicBezTo>
                <a:cubicBezTo>
                  <a:pt x="1002381" y="984250"/>
                  <a:pt x="591436" y="962361"/>
                  <a:pt x="204924" y="921729"/>
                </a:cubicBezTo>
                <a:lnTo>
                  <a:pt x="0" y="896379"/>
                </a:lnTo>
                <a:lnTo>
                  <a:pt x="0" y="123675"/>
                </a:lnTo>
                <a:cubicBezTo>
                  <a:pt x="0" y="55371"/>
                  <a:pt x="55371" y="0"/>
                  <a:pt x="123675" y="0"/>
                </a:cubicBezTo>
                <a:close/>
              </a:path>
            </a:pathLst>
          </a:custGeom>
          <a:solidFill>
            <a:srgbClr val="3F3F3F"/>
          </a:solidFill>
          <a:ln w="38100">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7" name="任意多边形: 形状 14">
            <a:extLst>
              <a:ext uri="{FF2B5EF4-FFF2-40B4-BE49-F238E27FC236}">
                <a16:creationId xmlns="" xmlns:a16="http://schemas.microsoft.com/office/drawing/2014/main" id="{FAD808C7-EF44-4BFF-B0DE-D943F891C303}"/>
              </a:ext>
            </a:extLst>
          </p:cNvPr>
          <p:cNvSpPr/>
          <p:nvPr/>
        </p:nvSpPr>
        <p:spPr>
          <a:xfrm>
            <a:off x="7963498" y="2159000"/>
            <a:ext cx="2856902" cy="984250"/>
          </a:xfrm>
          <a:custGeom>
            <a:avLst/>
            <a:gdLst>
              <a:gd name="connsiteX0" fmla="*/ 123675 w 2856902"/>
              <a:gd name="connsiteY0" fmla="*/ 0 h 984250"/>
              <a:gd name="connsiteX1" fmla="*/ 2733227 w 2856902"/>
              <a:gd name="connsiteY1" fmla="*/ 0 h 984250"/>
              <a:gd name="connsiteX2" fmla="*/ 2856902 w 2856902"/>
              <a:gd name="connsiteY2" fmla="*/ 123675 h 984250"/>
              <a:gd name="connsiteX3" fmla="*/ 2856902 w 2856902"/>
              <a:gd name="connsiteY3" fmla="*/ 896379 h 984250"/>
              <a:gd name="connsiteX4" fmla="*/ 2651978 w 2856902"/>
              <a:gd name="connsiteY4" fmla="*/ 921729 h 984250"/>
              <a:gd name="connsiteX5" fmla="*/ 1428451 w 2856902"/>
              <a:gd name="connsiteY5" fmla="*/ 984250 h 984250"/>
              <a:gd name="connsiteX6" fmla="*/ 204924 w 2856902"/>
              <a:gd name="connsiteY6" fmla="*/ 921729 h 984250"/>
              <a:gd name="connsiteX7" fmla="*/ 0 w 2856902"/>
              <a:gd name="connsiteY7" fmla="*/ 896379 h 984250"/>
              <a:gd name="connsiteX8" fmla="*/ 0 w 2856902"/>
              <a:gd name="connsiteY8" fmla="*/ 123675 h 984250"/>
              <a:gd name="connsiteX9" fmla="*/ 123675 w 2856902"/>
              <a:gd name="connsiteY9" fmla="*/ 0 h 984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56902" h="984250">
                <a:moveTo>
                  <a:pt x="123675" y="0"/>
                </a:moveTo>
                <a:lnTo>
                  <a:pt x="2733227" y="0"/>
                </a:lnTo>
                <a:cubicBezTo>
                  <a:pt x="2801531" y="0"/>
                  <a:pt x="2856902" y="55371"/>
                  <a:pt x="2856902" y="123675"/>
                </a:cubicBezTo>
                <a:lnTo>
                  <a:pt x="2856902" y="896379"/>
                </a:lnTo>
                <a:lnTo>
                  <a:pt x="2651978" y="921729"/>
                </a:lnTo>
                <a:cubicBezTo>
                  <a:pt x="2265466" y="962361"/>
                  <a:pt x="1854522" y="984250"/>
                  <a:pt x="1428451" y="984250"/>
                </a:cubicBezTo>
                <a:cubicBezTo>
                  <a:pt x="1002381" y="984250"/>
                  <a:pt x="591436" y="962361"/>
                  <a:pt x="204924" y="921729"/>
                </a:cubicBezTo>
                <a:lnTo>
                  <a:pt x="0" y="896379"/>
                </a:lnTo>
                <a:lnTo>
                  <a:pt x="0" y="123675"/>
                </a:lnTo>
                <a:cubicBezTo>
                  <a:pt x="0" y="55371"/>
                  <a:pt x="55371" y="0"/>
                  <a:pt x="123675" y="0"/>
                </a:cubicBezTo>
                <a:close/>
              </a:path>
            </a:pathLst>
          </a:custGeom>
          <a:solidFill>
            <a:srgbClr val="E82B11"/>
          </a:solidFill>
          <a:ln w="38100">
            <a:noFill/>
          </a:ln>
          <a:effectLst>
            <a:outerShdw blurRad="63500" algn="ctr" rotWithShape="0">
              <a:prstClr val="black">
                <a:alpha val="40000"/>
              </a:prstClr>
            </a:outerShdw>
          </a:effectLst>
        </p:spPr>
        <p:txBody>
          <a:bodyPr/>
          <a:lstStyle/>
          <a:p>
            <a:endParaRPr lang="zh-CN" altLang="en-US" sz="2400">
              <a:solidFill>
                <a:schemeClr val="tx1"/>
              </a:solidFill>
              <a:cs typeface="+mn-ea"/>
              <a:sym typeface="+mn-lt"/>
            </a:endParaRPr>
          </a:p>
        </p:txBody>
      </p:sp>
      <p:sp>
        <p:nvSpPr>
          <p:cNvPr id="18" name="文本框 17">
            <a:extLst>
              <a:ext uri="{FF2B5EF4-FFF2-40B4-BE49-F238E27FC236}">
                <a16:creationId xmlns="" xmlns:a16="http://schemas.microsoft.com/office/drawing/2014/main" id="{981AB3D6-AD84-452C-962B-4B0D1BA186A2}"/>
              </a:ext>
            </a:extLst>
          </p:cNvPr>
          <p:cNvSpPr txBox="1"/>
          <p:nvPr/>
        </p:nvSpPr>
        <p:spPr>
          <a:xfrm>
            <a:off x="1666277" y="3429000"/>
            <a:ext cx="2267548" cy="1212640"/>
          </a:xfrm>
          <a:prstGeom prst="rect">
            <a:avLst/>
          </a:prstGeom>
          <a:noFill/>
        </p:spPr>
        <p:txBody>
          <a:bodyPr wrap="square" rtlCol="0">
            <a:spAutoFit/>
          </a:bodyPr>
          <a:lstStyle/>
          <a:p>
            <a:pPr>
              <a:lnSpc>
                <a:spcPct val="130000"/>
              </a:lnSpc>
              <a:defRPr/>
            </a:pPr>
            <a:r>
              <a:rPr lang="zh-CN" altLang="en-US" sz="1400" dirty="0">
                <a:cs typeface="+mn-ea"/>
                <a:sym typeface="+mn-lt"/>
              </a:rPr>
              <a:t>点击输入简要文字内容，文字内容需概括精炼，不用多余的文字修饰，言简意赅的说明分项内容</a:t>
            </a:r>
          </a:p>
        </p:txBody>
      </p:sp>
      <p:sp>
        <p:nvSpPr>
          <p:cNvPr id="19" name="文本框 18">
            <a:extLst>
              <a:ext uri="{FF2B5EF4-FFF2-40B4-BE49-F238E27FC236}">
                <a16:creationId xmlns="" xmlns:a16="http://schemas.microsoft.com/office/drawing/2014/main" id="{DE10F851-C45E-4922-B1E5-B7C5CD2FE4FB}"/>
              </a:ext>
            </a:extLst>
          </p:cNvPr>
          <p:cNvSpPr txBox="1"/>
          <p:nvPr/>
        </p:nvSpPr>
        <p:spPr>
          <a:xfrm>
            <a:off x="4962226" y="3429000"/>
            <a:ext cx="2267548" cy="1212640"/>
          </a:xfrm>
          <a:prstGeom prst="rect">
            <a:avLst/>
          </a:prstGeom>
          <a:noFill/>
        </p:spPr>
        <p:txBody>
          <a:bodyPr wrap="square" rtlCol="0">
            <a:spAutoFit/>
          </a:bodyPr>
          <a:lstStyle/>
          <a:p>
            <a:pPr>
              <a:lnSpc>
                <a:spcPct val="130000"/>
              </a:lnSpc>
              <a:defRPr/>
            </a:pPr>
            <a:r>
              <a:rPr lang="zh-CN" altLang="en-US" sz="1400" dirty="0">
                <a:cs typeface="+mn-ea"/>
                <a:sym typeface="+mn-lt"/>
              </a:rPr>
              <a:t>点击输入简要文字内容，文字内容需概括精炼，不用多余的文字修饰，言简意赅的说明分项内容</a:t>
            </a:r>
          </a:p>
        </p:txBody>
      </p:sp>
      <p:sp>
        <p:nvSpPr>
          <p:cNvPr id="20" name="文本框 19">
            <a:extLst>
              <a:ext uri="{FF2B5EF4-FFF2-40B4-BE49-F238E27FC236}">
                <a16:creationId xmlns="" xmlns:a16="http://schemas.microsoft.com/office/drawing/2014/main" id="{746E069A-FCD2-4219-9724-01E448FB5924}"/>
              </a:ext>
            </a:extLst>
          </p:cNvPr>
          <p:cNvSpPr txBox="1"/>
          <p:nvPr/>
        </p:nvSpPr>
        <p:spPr>
          <a:xfrm>
            <a:off x="8258175" y="3429000"/>
            <a:ext cx="2267548" cy="1212640"/>
          </a:xfrm>
          <a:prstGeom prst="rect">
            <a:avLst/>
          </a:prstGeom>
          <a:noFill/>
        </p:spPr>
        <p:txBody>
          <a:bodyPr wrap="square" rtlCol="0">
            <a:spAutoFit/>
          </a:bodyPr>
          <a:lstStyle/>
          <a:p>
            <a:pPr>
              <a:lnSpc>
                <a:spcPct val="130000"/>
              </a:lnSpc>
              <a:defRPr/>
            </a:pPr>
            <a:r>
              <a:rPr lang="zh-CN" altLang="en-US" sz="1400" dirty="0">
                <a:cs typeface="+mn-ea"/>
                <a:sym typeface="+mn-lt"/>
              </a:rPr>
              <a:t>点击输入简要文字内容，文字内容需概括精炼，不用多余的文字修饰，言简意赅的说明分项内容</a:t>
            </a:r>
          </a:p>
        </p:txBody>
      </p:sp>
      <p:sp>
        <p:nvSpPr>
          <p:cNvPr id="21" name="矩形: 圆角 29">
            <a:extLst>
              <a:ext uri="{FF2B5EF4-FFF2-40B4-BE49-F238E27FC236}">
                <a16:creationId xmlns="" xmlns:a16="http://schemas.microsoft.com/office/drawing/2014/main" id="{F19D0E1D-4930-4421-AC55-82A02F9B1E48}"/>
              </a:ext>
            </a:extLst>
          </p:cNvPr>
          <p:cNvSpPr/>
          <p:nvPr/>
        </p:nvSpPr>
        <p:spPr>
          <a:xfrm>
            <a:off x="2114550" y="4959309"/>
            <a:ext cx="1371002" cy="324000"/>
          </a:xfrm>
          <a:prstGeom prst="roundRect">
            <a:avLst>
              <a:gd name="adj" fmla="val 50000"/>
            </a:avLst>
          </a:prstGeom>
          <a:gradFill>
            <a:gsLst>
              <a:gs pos="19000">
                <a:schemeClr val="tx1">
                  <a:lumMod val="75000"/>
                  <a:lumOff val="25000"/>
                </a:schemeClr>
              </a:gs>
              <a:gs pos="100000">
                <a:schemeClr val="bg1">
                  <a:lumMod val="65000"/>
                </a:schemeClr>
              </a:gs>
            </a:gsLst>
            <a:lin ang="8100000" scaled="1"/>
          </a:gradFill>
          <a:ln w="1047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2" name="矩形: 圆角 30">
            <a:extLst>
              <a:ext uri="{FF2B5EF4-FFF2-40B4-BE49-F238E27FC236}">
                <a16:creationId xmlns="" xmlns:a16="http://schemas.microsoft.com/office/drawing/2014/main" id="{08573740-7DD2-4A24-9126-F30099E5B059}"/>
              </a:ext>
            </a:extLst>
          </p:cNvPr>
          <p:cNvSpPr/>
          <p:nvPr/>
        </p:nvSpPr>
        <p:spPr>
          <a:xfrm>
            <a:off x="5410499" y="4959309"/>
            <a:ext cx="1371002" cy="324000"/>
          </a:xfrm>
          <a:prstGeom prst="roundRect">
            <a:avLst>
              <a:gd name="adj" fmla="val 50000"/>
            </a:avLst>
          </a:prstGeom>
          <a:gradFill>
            <a:gsLst>
              <a:gs pos="19000">
                <a:schemeClr val="tx1">
                  <a:lumMod val="75000"/>
                  <a:lumOff val="25000"/>
                </a:schemeClr>
              </a:gs>
              <a:gs pos="100000">
                <a:schemeClr val="bg1">
                  <a:lumMod val="65000"/>
                </a:schemeClr>
              </a:gs>
            </a:gsLst>
            <a:lin ang="8100000" scaled="1"/>
          </a:gradFill>
          <a:ln w="1047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3" name="矩形: 圆角 31">
            <a:extLst>
              <a:ext uri="{FF2B5EF4-FFF2-40B4-BE49-F238E27FC236}">
                <a16:creationId xmlns="" xmlns:a16="http://schemas.microsoft.com/office/drawing/2014/main" id="{5BA5A6F8-77C9-4C16-8DD5-19C447BB436D}"/>
              </a:ext>
            </a:extLst>
          </p:cNvPr>
          <p:cNvSpPr/>
          <p:nvPr/>
        </p:nvSpPr>
        <p:spPr>
          <a:xfrm>
            <a:off x="8706448" y="4959309"/>
            <a:ext cx="1371002" cy="324000"/>
          </a:xfrm>
          <a:prstGeom prst="roundRect">
            <a:avLst>
              <a:gd name="adj" fmla="val 50000"/>
            </a:avLst>
          </a:prstGeom>
          <a:gradFill>
            <a:gsLst>
              <a:gs pos="19000">
                <a:schemeClr val="tx1">
                  <a:lumMod val="75000"/>
                  <a:lumOff val="25000"/>
                </a:schemeClr>
              </a:gs>
              <a:gs pos="100000">
                <a:schemeClr val="bg1">
                  <a:lumMod val="65000"/>
                </a:schemeClr>
              </a:gs>
            </a:gsLst>
            <a:lin ang="8100000" scaled="1"/>
          </a:gradFill>
          <a:ln w="1047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4" name="椭圆 32">
            <a:extLst>
              <a:ext uri="{FF2B5EF4-FFF2-40B4-BE49-F238E27FC236}">
                <a16:creationId xmlns="" xmlns:a16="http://schemas.microsoft.com/office/drawing/2014/main" id="{FCC23CE0-BC7A-47FA-AA24-6F3F11222FA3}"/>
              </a:ext>
            </a:extLst>
          </p:cNvPr>
          <p:cNvSpPr/>
          <p:nvPr/>
        </p:nvSpPr>
        <p:spPr>
          <a:xfrm>
            <a:off x="2577647" y="2416840"/>
            <a:ext cx="444808" cy="520700"/>
          </a:xfrm>
          <a:custGeom>
            <a:avLst/>
            <a:gdLst>
              <a:gd name="connsiteX0" fmla="*/ 99870 w 489903"/>
              <a:gd name="connsiteY0" fmla="*/ 331023 h 573488"/>
              <a:gd name="connsiteX1" fmla="*/ 390064 w 489903"/>
              <a:gd name="connsiteY1" fmla="*/ 331023 h 573488"/>
              <a:gd name="connsiteX2" fmla="*/ 415037 w 489903"/>
              <a:gd name="connsiteY2" fmla="*/ 355958 h 573488"/>
              <a:gd name="connsiteX3" fmla="*/ 415037 w 489903"/>
              <a:gd name="connsiteY3" fmla="*/ 524479 h 573488"/>
              <a:gd name="connsiteX4" fmla="*/ 390064 w 489903"/>
              <a:gd name="connsiteY4" fmla="*/ 548554 h 573488"/>
              <a:gd name="connsiteX5" fmla="*/ 433120 w 489903"/>
              <a:gd name="connsiteY5" fmla="*/ 548554 h 573488"/>
              <a:gd name="connsiteX6" fmla="*/ 415037 w 489903"/>
              <a:gd name="connsiteY6" fmla="*/ 573488 h 573488"/>
              <a:gd name="connsiteX7" fmla="*/ 74897 w 489903"/>
              <a:gd name="connsiteY7" fmla="*/ 573488 h 573488"/>
              <a:gd name="connsiteX8" fmla="*/ 55953 w 489903"/>
              <a:gd name="connsiteY8" fmla="*/ 548554 h 573488"/>
              <a:gd name="connsiteX9" fmla="*/ 99870 w 489903"/>
              <a:gd name="connsiteY9" fmla="*/ 548554 h 573488"/>
              <a:gd name="connsiteX10" fmla="*/ 74897 w 489903"/>
              <a:gd name="connsiteY10" fmla="*/ 524479 h 573488"/>
              <a:gd name="connsiteX11" fmla="*/ 74897 w 489903"/>
              <a:gd name="connsiteY11" fmla="*/ 355958 h 573488"/>
              <a:gd name="connsiteX12" fmla="*/ 99870 w 489903"/>
              <a:gd name="connsiteY12" fmla="*/ 331023 h 573488"/>
              <a:gd name="connsiteX13" fmla="*/ 275517 w 489903"/>
              <a:gd name="connsiteY13" fmla="*/ 0 h 573488"/>
              <a:gd name="connsiteX14" fmla="*/ 283266 w 489903"/>
              <a:gd name="connsiteY14" fmla="*/ 0 h 573488"/>
              <a:gd name="connsiteX15" fmla="*/ 284988 w 489903"/>
              <a:gd name="connsiteY15" fmla="*/ 1719 h 573488"/>
              <a:gd name="connsiteX16" fmla="*/ 278961 w 489903"/>
              <a:gd name="connsiteY16" fmla="*/ 6877 h 573488"/>
              <a:gd name="connsiteX17" fmla="*/ 278961 w 489903"/>
              <a:gd name="connsiteY17" fmla="*/ 17194 h 573488"/>
              <a:gd name="connsiteX18" fmla="*/ 304790 w 489903"/>
              <a:gd name="connsiteY18" fmla="*/ 39546 h 573488"/>
              <a:gd name="connsiteX19" fmla="*/ 315983 w 489903"/>
              <a:gd name="connsiteY19" fmla="*/ 64477 h 573488"/>
              <a:gd name="connsiteX20" fmla="*/ 315983 w 489903"/>
              <a:gd name="connsiteY20" fmla="*/ 97145 h 573488"/>
              <a:gd name="connsiteX21" fmla="*/ 319427 w 489903"/>
              <a:gd name="connsiteY21" fmla="*/ 105742 h 573488"/>
              <a:gd name="connsiteX22" fmla="*/ 321149 w 489903"/>
              <a:gd name="connsiteY22" fmla="*/ 108322 h 573488"/>
              <a:gd name="connsiteX23" fmla="*/ 318566 w 489903"/>
              <a:gd name="connsiteY23" fmla="*/ 134972 h 573488"/>
              <a:gd name="connsiteX24" fmla="*/ 318566 w 489903"/>
              <a:gd name="connsiteY24" fmla="*/ 135832 h 573488"/>
              <a:gd name="connsiteX25" fmla="*/ 303929 w 489903"/>
              <a:gd name="connsiteY25" fmla="*/ 173658 h 573488"/>
              <a:gd name="connsiteX26" fmla="*/ 303929 w 489903"/>
              <a:gd name="connsiteY26" fmla="*/ 174518 h 573488"/>
              <a:gd name="connsiteX27" fmla="*/ 296180 w 489903"/>
              <a:gd name="connsiteY27" fmla="*/ 215784 h 573488"/>
              <a:gd name="connsiteX28" fmla="*/ 297902 w 489903"/>
              <a:gd name="connsiteY28" fmla="*/ 220082 h 573488"/>
              <a:gd name="connsiteX29" fmla="*/ 304790 w 489903"/>
              <a:gd name="connsiteY29" fmla="*/ 229539 h 573488"/>
              <a:gd name="connsiteX30" fmla="*/ 310817 w 489903"/>
              <a:gd name="connsiteY30" fmla="*/ 246733 h 573488"/>
              <a:gd name="connsiteX31" fmla="*/ 316844 w 489903"/>
              <a:gd name="connsiteY31" fmla="*/ 251891 h 573488"/>
              <a:gd name="connsiteX32" fmla="*/ 430495 w 489903"/>
              <a:gd name="connsiteY32" fmla="*/ 292297 h 573488"/>
              <a:gd name="connsiteX33" fmla="*/ 445993 w 489903"/>
              <a:gd name="connsiteY33" fmla="*/ 304332 h 573488"/>
              <a:gd name="connsiteX34" fmla="*/ 489903 w 489903"/>
              <a:gd name="connsiteY34" fmla="*/ 470254 h 573488"/>
              <a:gd name="connsiteX35" fmla="*/ 435661 w 489903"/>
              <a:gd name="connsiteY35" fmla="*/ 478851 h 573488"/>
              <a:gd name="connsiteX36" fmla="*/ 435661 w 489903"/>
              <a:gd name="connsiteY36" fmla="*/ 355915 h 573488"/>
              <a:gd name="connsiteX37" fmla="*/ 390028 w 489903"/>
              <a:gd name="connsiteY37" fmla="*/ 310350 h 573488"/>
              <a:gd name="connsiteX38" fmla="*/ 253992 w 489903"/>
              <a:gd name="connsiteY38" fmla="*/ 310350 h 573488"/>
              <a:gd name="connsiteX39" fmla="*/ 249687 w 489903"/>
              <a:gd name="connsiteY39" fmla="*/ 280261 h 573488"/>
              <a:gd name="connsiteX40" fmla="*/ 264324 w 489903"/>
              <a:gd name="connsiteY40" fmla="*/ 265646 h 573488"/>
              <a:gd name="connsiteX41" fmla="*/ 258297 w 489903"/>
              <a:gd name="connsiteY41" fmla="*/ 251031 h 573488"/>
              <a:gd name="connsiteX42" fmla="*/ 231606 w 489903"/>
              <a:gd name="connsiteY42" fmla="*/ 251031 h 573488"/>
              <a:gd name="connsiteX43" fmla="*/ 225579 w 489903"/>
              <a:gd name="connsiteY43" fmla="*/ 265646 h 573488"/>
              <a:gd name="connsiteX44" fmla="*/ 240216 w 489903"/>
              <a:gd name="connsiteY44" fmla="*/ 280261 h 573488"/>
              <a:gd name="connsiteX45" fmla="*/ 235911 w 489903"/>
              <a:gd name="connsiteY45" fmla="*/ 310350 h 573488"/>
              <a:gd name="connsiteX46" fmla="*/ 99875 w 489903"/>
              <a:gd name="connsiteY46" fmla="*/ 310350 h 573488"/>
              <a:gd name="connsiteX47" fmla="*/ 54242 w 489903"/>
              <a:gd name="connsiteY47" fmla="*/ 355915 h 573488"/>
              <a:gd name="connsiteX48" fmla="*/ 54242 w 489903"/>
              <a:gd name="connsiteY48" fmla="*/ 478851 h 573488"/>
              <a:gd name="connsiteX49" fmla="*/ 0 w 489903"/>
              <a:gd name="connsiteY49" fmla="*/ 470254 h 573488"/>
              <a:gd name="connsiteX50" fmla="*/ 43910 w 489903"/>
              <a:gd name="connsiteY50" fmla="*/ 305192 h 573488"/>
              <a:gd name="connsiteX51" fmla="*/ 60269 w 489903"/>
              <a:gd name="connsiteY51" fmla="*/ 293156 h 573488"/>
              <a:gd name="connsiteX52" fmla="*/ 172198 w 489903"/>
              <a:gd name="connsiteY52" fmla="*/ 251031 h 573488"/>
              <a:gd name="connsiteX53" fmla="*/ 176503 w 489903"/>
              <a:gd name="connsiteY53" fmla="*/ 246733 h 573488"/>
              <a:gd name="connsiteX54" fmla="*/ 182530 w 489903"/>
              <a:gd name="connsiteY54" fmla="*/ 229539 h 573488"/>
              <a:gd name="connsiteX55" fmla="*/ 190279 w 489903"/>
              <a:gd name="connsiteY55" fmla="*/ 220082 h 573488"/>
              <a:gd name="connsiteX56" fmla="*/ 193723 w 489903"/>
              <a:gd name="connsiteY56" fmla="*/ 215784 h 573488"/>
              <a:gd name="connsiteX57" fmla="*/ 196306 w 489903"/>
              <a:gd name="connsiteY57" fmla="*/ 190852 h 573488"/>
              <a:gd name="connsiteX58" fmla="*/ 194584 w 489903"/>
              <a:gd name="connsiteY58" fmla="*/ 184835 h 573488"/>
              <a:gd name="connsiteX59" fmla="*/ 180808 w 489903"/>
              <a:gd name="connsiteY59" fmla="*/ 156465 h 573488"/>
              <a:gd name="connsiteX60" fmla="*/ 175642 w 489903"/>
              <a:gd name="connsiteY60" fmla="*/ 140990 h 573488"/>
              <a:gd name="connsiteX61" fmla="*/ 170476 w 489903"/>
              <a:gd name="connsiteY61" fmla="*/ 118638 h 573488"/>
              <a:gd name="connsiteX62" fmla="*/ 169615 w 489903"/>
              <a:gd name="connsiteY62" fmla="*/ 110901 h 573488"/>
              <a:gd name="connsiteX63" fmla="*/ 173920 w 489903"/>
              <a:gd name="connsiteY63" fmla="*/ 102304 h 573488"/>
              <a:gd name="connsiteX64" fmla="*/ 176503 w 489903"/>
              <a:gd name="connsiteY64" fmla="*/ 97145 h 573488"/>
              <a:gd name="connsiteX65" fmla="*/ 176503 w 489903"/>
              <a:gd name="connsiteY65" fmla="*/ 80811 h 573488"/>
              <a:gd name="connsiteX66" fmla="*/ 176503 w 489903"/>
              <a:gd name="connsiteY66" fmla="*/ 59319 h 573488"/>
              <a:gd name="connsiteX67" fmla="*/ 196306 w 489903"/>
              <a:gd name="connsiteY67" fmla="*/ 27510 h 573488"/>
              <a:gd name="connsiteX68" fmla="*/ 246243 w 489903"/>
              <a:gd name="connsiteY68" fmla="*/ 5158 h 573488"/>
              <a:gd name="connsiteX69" fmla="*/ 275517 w 489903"/>
              <a:gd name="connsiteY69" fmla="*/ 0 h 573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489903" h="573488">
                <a:moveTo>
                  <a:pt x="99870" y="331023"/>
                </a:moveTo>
                <a:lnTo>
                  <a:pt x="390064" y="331023"/>
                </a:lnTo>
                <a:cubicBezTo>
                  <a:pt x="403842" y="331023"/>
                  <a:pt x="415037" y="342201"/>
                  <a:pt x="415037" y="355958"/>
                </a:cubicBezTo>
                <a:lnTo>
                  <a:pt x="415037" y="524479"/>
                </a:lnTo>
                <a:cubicBezTo>
                  <a:pt x="415037" y="538236"/>
                  <a:pt x="403842" y="548554"/>
                  <a:pt x="390064" y="548554"/>
                </a:cubicBezTo>
                <a:lnTo>
                  <a:pt x="433120" y="548554"/>
                </a:lnTo>
                <a:cubicBezTo>
                  <a:pt x="433120" y="568329"/>
                  <a:pt x="425370" y="573488"/>
                  <a:pt x="415037" y="573488"/>
                </a:cubicBezTo>
                <a:lnTo>
                  <a:pt x="74897" y="573488"/>
                </a:lnTo>
                <a:cubicBezTo>
                  <a:pt x="64564" y="573488"/>
                  <a:pt x="55953" y="568329"/>
                  <a:pt x="55953" y="548554"/>
                </a:cubicBezTo>
                <a:lnTo>
                  <a:pt x="99870" y="548554"/>
                </a:lnTo>
                <a:cubicBezTo>
                  <a:pt x="86092" y="548554"/>
                  <a:pt x="74897" y="538236"/>
                  <a:pt x="74897" y="524479"/>
                </a:cubicBezTo>
                <a:lnTo>
                  <a:pt x="74897" y="355958"/>
                </a:lnTo>
                <a:cubicBezTo>
                  <a:pt x="74897" y="342201"/>
                  <a:pt x="86092" y="331023"/>
                  <a:pt x="99870" y="331023"/>
                </a:cubicBezTo>
                <a:close/>
                <a:moveTo>
                  <a:pt x="275517" y="0"/>
                </a:moveTo>
                <a:cubicBezTo>
                  <a:pt x="278100" y="0"/>
                  <a:pt x="280683" y="0"/>
                  <a:pt x="283266" y="0"/>
                </a:cubicBezTo>
                <a:cubicBezTo>
                  <a:pt x="284127" y="859"/>
                  <a:pt x="284127" y="1719"/>
                  <a:pt x="284988" y="1719"/>
                </a:cubicBezTo>
                <a:cubicBezTo>
                  <a:pt x="282405" y="3439"/>
                  <a:pt x="280683" y="5158"/>
                  <a:pt x="278961" y="6877"/>
                </a:cubicBezTo>
                <a:cubicBezTo>
                  <a:pt x="274656" y="10316"/>
                  <a:pt x="274656" y="12895"/>
                  <a:pt x="278961" y="17194"/>
                </a:cubicBezTo>
                <a:cubicBezTo>
                  <a:pt x="287570" y="24071"/>
                  <a:pt x="297041" y="31809"/>
                  <a:pt x="304790" y="39546"/>
                </a:cubicBezTo>
                <a:cubicBezTo>
                  <a:pt x="312539" y="45564"/>
                  <a:pt x="315983" y="55020"/>
                  <a:pt x="315983" y="64477"/>
                </a:cubicBezTo>
                <a:cubicBezTo>
                  <a:pt x="315983" y="81671"/>
                  <a:pt x="315983" y="79952"/>
                  <a:pt x="315983" y="97145"/>
                </a:cubicBezTo>
                <a:cubicBezTo>
                  <a:pt x="315983" y="100584"/>
                  <a:pt x="315122" y="104023"/>
                  <a:pt x="319427" y="105742"/>
                </a:cubicBezTo>
                <a:cubicBezTo>
                  <a:pt x="320288" y="105742"/>
                  <a:pt x="322010" y="107462"/>
                  <a:pt x="321149" y="108322"/>
                </a:cubicBezTo>
                <a:cubicBezTo>
                  <a:pt x="321149" y="117778"/>
                  <a:pt x="319427" y="126375"/>
                  <a:pt x="318566" y="134972"/>
                </a:cubicBezTo>
                <a:cubicBezTo>
                  <a:pt x="318566" y="134972"/>
                  <a:pt x="318566" y="135832"/>
                  <a:pt x="318566" y="135832"/>
                </a:cubicBezTo>
                <a:cubicBezTo>
                  <a:pt x="310817" y="147008"/>
                  <a:pt x="309956" y="160763"/>
                  <a:pt x="303929" y="173658"/>
                </a:cubicBezTo>
                <a:cubicBezTo>
                  <a:pt x="303929" y="173658"/>
                  <a:pt x="303929" y="174518"/>
                  <a:pt x="303929" y="174518"/>
                </a:cubicBezTo>
                <a:cubicBezTo>
                  <a:pt x="292736" y="186554"/>
                  <a:pt x="296180" y="202028"/>
                  <a:pt x="296180" y="215784"/>
                </a:cubicBezTo>
                <a:cubicBezTo>
                  <a:pt x="296180" y="217503"/>
                  <a:pt x="297041" y="219222"/>
                  <a:pt x="297902" y="220082"/>
                </a:cubicBezTo>
                <a:cubicBezTo>
                  <a:pt x="302207" y="221801"/>
                  <a:pt x="303929" y="225240"/>
                  <a:pt x="304790" y="229539"/>
                </a:cubicBezTo>
                <a:cubicBezTo>
                  <a:pt x="306512" y="235557"/>
                  <a:pt x="308234" y="241574"/>
                  <a:pt x="310817" y="246733"/>
                </a:cubicBezTo>
                <a:cubicBezTo>
                  <a:pt x="311678" y="249312"/>
                  <a:pt x="315122" y="251031"/>
                  <a:pt x="316844" y="251891"/>
                </a:cubicBezTo>
                <a:cubicBezTo>
                  <a:pt x="349562" y="263927"/>
                  <a:pt x="399499" y="276822"/>
                  <a:pt x="430495" y="292297"/>
                </a:cubicBezTo>
                <a:cubicBezTo>
                  <a:pt x="436522" y="295735"/>
                  <a:pt x="441688" y="299174"/>
                  <a:pt x="445993" y="304332"/>
                </a:cubicBezTo>
                <a:lnTo>
                  <a:pt x="489903" y="470254"/>
                </a:lnTo>
                <a:cubicBezTo>
                  <a:pt x="479571" y="470254"/>
                  <a:pt x="447715" y="473693"/>
                  <a:pt x="435661" y="478851"/>
                </a:cubicBezTo>
                <a:lnTo>
                  <a:pt x="435661" y="355915"/>
                </a:lnTo>
                <a:cubicBezTo>
                  <a:pt x="435661" y="330983"/>
                  <a:pt x="414997" y="310350"/>
                  <a:pt x="390028" y="310350"/>
                </a:cubicBezTo>
                <a:lnTo>
                  <a:pt x="253992" y="310350"/>
                </a:lnTo>
                <a:lnTo>
                  <a:pt x="249687" y="280261"/>
                </a:lnTo>
                <a:lnTo>
                  <a:pt x="264324" y="265646"/>
                </a:lnTo>
                <a:lnTo>
                  <a:pt x="258297" y="251031"/>
                </a:lnTo>
                <a:lnTo>
                  <a:pt x="231606" y="251031"/>
                </a:lnTo>
                <a:lnTo>
                  <a:pt x="225579" y="265646"/>
                </a:lnTo>
                <a:lnTo>
                  <a:pt x="240216" y="280261"/>
                </a:lnTo>
                <a:lnTo>
                  <a:pt x="235911" y="310350"/>
                </a:lnTo>
                <a:lnTo>
                  <a:pt x="99875" y="310350"/>
                </a:lnTo>
                <a:cubicBezTo>
                  <a:pt x="74045" y="310350"/>
                  <a:pt x="54242" y="330983"/>
                  <a:pt x="54242" y="355915"/>
                </a:cubicBezTo>
                <a:lnTo>
                  <a:pt x="54242" y="478851"/>
                </a:lnTo>
                <a:cubicBezTo>
                  <a:pt x="42188" y="473693"/>
                  <a:pt x="10332" y="470254"/>
                  <a:pt x="0" y="470254"/>
                </a:cubicBezTo>
                <a:lnTo>
                  <a:pt x="43910" y="305192"/>
                </a:lnTo>
                <a:cubicBezTo>
                  <a:pt x="48215" y="300034"/>
                  <a:pt x="54242" y="296595"/>
                  <a:pt x="60269" y="293156"/>
                </a:cubicBezTo>
                <a:cubicBezTo>
                  <a:pt x="70601" y="287998"/>
                  <a:pt x="162727" y="255330"/>
                  <a:pt x="172198" y="251031"/>
                </a:cubicBezTo>
                <a:cubicBezTo>
                  <a:pt x="173920" y="250171"/>
                  <a:pt x="175642" y="248452"/>
                  <a:pt x="176503" y="246733"/>
                </a:cubicBezTo>
                <a:cubicBezTo>
                  <a:pt x="179086" y="240715"/>
                  <a:pt x="180808" y="235557"/>
                  <a:pt x="182530" y="229539"/>
                </a:cubicBezTo>
                <a:cubicBezTo>
                  <a:pt x="184252" y="225240"/>
                  <a:pt x="185113" y="220942"/>
                  <a:pt x="190279" y="220082"/>
                </a:cubicBezTo>
                <a:cubicBezTo>
                  <a:pt x="192001" y="220082"/>
                  <a:pt x="193723" y="217503"/>
                  <a:pt x="193723" y="215784"/>
                </a:cubicBezTo>
                <a:cubicBezTo>
                  <a:pt x="194584" y="207187"/>
                  <a:pt x="195445" y="198590"/>
                  <a:pt x="196306" y="190852"/>
                </a:cubicBezTo>
                <a:cubicBezTo>
                  <a:pt x="196306" y="189133"/>
                  <a:pt x="195445" y="186554"/>
                  <a:pt x="194584" y="184835"/>
                </a:cubicBezTo>
                <a:cubicBezTo>
                  <a:pt x="186835" y="177097"/>
                  <a:pt x="182530" y="167641"/>
                  <a:pt x="180808" y="156465"/>
                </a:cubicBezTo>
                <a:cubicBezTo>
                  <a:pt x="179947" y="151306"/>
                  <a:pt x="177364" y="146148"/>
                  <a:pt x="175642" y="140990"/>
                </a:cubicBezTo>
                <a:cubicBezTo>
                  <a:pt x="173920" y="133253"/>
                  <a:pt x="172198" y="126375"/>
                  <a:pt x="170476" y="118638"/>
                </a:cubicBezTo>
                <a:cubicBezTo>
                  <a:pt x="169615" y="116059"/>
                  <a:pt x="169615" y="113480"/>
                  <a:pt x="169615" y="110901"/>
                </a:cubicBezTo>
                <a:cubicBezTo>
                  <a:pt x="168754" y="106602"/>
                  <a:pt x="168754" y="104023"/>
                  <a:pt x="173920" y="102304"/>
                </a:cubicBezTo>
                <a:cubicBezTo>
                  <a:pt x="174781" y="101444"/>
                  <a:pt x="176503" y="98865"/>
                  <a:pt x="176503" y="97145"/>
                </a:cubicBezTo>
                <a:cubicBezTo>
                  <a:pt x="176503" y="85110"/>
                  <a:pt x="176503" y="91987"/>
                  <a:pt x="176503" y="80811"/>
                </a:cubicBezTo>
                <a:cubicBezTo>
                  <a:pt x="176503" y="73074"/>
                  <a:pt x="176503" y="66196"/>
                  <a:pt x="176503" y="59319"/>
                </a:cubicBezTo>
                <a:cubicBezTo>
                  <a:pt x="178225" y="45564"/>
                  <a:pt x="185974" y="36107"/>
                  <a:pt x="196306" y="27510"/>
                </a:cubicBezTo>
                <a:cubicBezTo>
                  <a:pt x="210942" y="15474"/>
                  <a:pt x="228162" y="9456"/>
                  <a:pt x="246243" y="5158"/>
                </a:cubicBezTo>
                <a:cubicBezTo>
                  <a:pt x="255714" y="3439"/>
                  <a:pt x="266046" y="1719"/>
                  <a:pt x="27551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25" name="椭圆 33">
            <a:extLst>
              <a:ext uri="{FF2B5EF4-FFF2-40B4-BE49-F238E27FC236}">
                <a16:creationId xmlns="" xmlns:a16="http://schemas.microsoft.com/office/drawing/2014/main" id="{84580C1C-D2E3-4D31-968F-0B447DEFD83B}"/>
              </a:ext>
            </a:extLst>
          </p:cNvPr>
          <p:cNvSpPr/>
          <p:nvPr/>
        </p:nvSpPr>
        <p:spPr>
          <a:xfrm>
            <a:off x="5839950" y="2416840"/>
            <a:ext cx="512100" cy="520700"/>
          </a:xfrm>
          <a:custGeom>
            <a:avLst/>
            <a:gdLst>
              <a:gd name="T0" fmla="*/ 472 w 487"/>
              <a:gd name="T1" fmla="*/ 427 h 496"/>
              <a:gd name="T2" fmla="*/ 381 w 487"/>
              <a:gd name="T3" fmla="*/ 336 h 496"/>
              <a:gd name="T4" fmla="*/ 356 w 487"/>
              <a:gd name="T5" fmla="*/ 325 h 496"/>
              <a:gd name="T6" fmla="*/ 400 w 487"/>
              <a:gd name="T7" fmla="*/ 200 h 496"/>
              <a:gd name="T8" fmla="*/ 200 w 487"/>
              <a:gd name="T9" fmla="*/ 0 h 496"/>
              <a:gd name="T10" fmla="*/ 0 w 487"/>
              <a:gd name="T11" fmla="*/ 200 h 496"/>
              <a:gd name="T12" fmla="*/ 200 w 487"/>
              <a:gd name="T13" fmla="*/ 400 h 496"/>
              <a:gd name="T14" fmla="*/ 312 w 487"/>
              <a:gd name="T15" fmla="*/ 365 h 496"/>
              <a:gd name="T16" fmla="*/ 324 w 487"/>
              <a:gd name="T17" fmla="*/ 393 h 496"/>
              <a:gd name="T18" fmla="*/ 415 w 487"/>
              <a:gd name="T19" fmla="*/ 484 h 496"/>
              <a:gd name="T20" fmla="*/ 443 w 487"/>
              <a:gd name="T21" fmla="*/ 496 h 496"/>
              <a:gd name="T22" fmla="*/ 472 w 487"/>
              <a:gd name="T23" fmla="*/ 484 h 496"/>
              <a:gd name="T24" fmla="*/ 472 w 487"/>
              <a:gd name="T25" fmla="*/ 427 h 496"/>
              <a:gd name="T26" fmla="*/ 200 w 487"/>
              <a:gd name="T27" fmla="*/ 333 h 496"/>
              <a:gd name="T28" fmla="*/ 67 w 487"/>
              <a:gd name="T29" fmla="*/ 200 h 496"/>
              <a:gd name="T30" fmla="*/ 200 w 487"/>
              <a:gd name="T31" fmla="*/ 67 h 496"/>
              <a:gd name="T32" fmla="*/ 333 w 487"/>
              <a:gd name="T33" fmla="*/ 200 h 496"/>
              <a:gd name="T34" fmla="*/ 200 w 487"/>
              <a:gd name="T35" fmla="*/ 333 h 4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87" h="496">
                <a:moveTo>
                  <a:pt x="472" y="427"/>
                </a:moveTo>
                <a:lnTo>
                  <a:pt x="381" y="336"/>
                </a:lnTo>
                <a:cubicBezTo>
                  <a:pt x="374" y="329"/>
                  <a:pt x="365" y="326"/>
                  <a:pt x="356" y="325"/>
                </a:cubicBezTo>
                <a:cubicBezTo>
                  <a:pt x="384" y="291"/>
                  <a:pt x="400" y="247"/>
                  <a:pt x="400" y="200"/>
                </a:cubicBezTo>
                <a:cubicBezTo>
                  <a:pt x="400" y="90"/>
                  <a:pt x="310" y="0"/>
                  <a:pt x="200" y="0"/>
                </a:cubicBezTo>
                <a:cubicBezTo>
                  <a:pt x="90" y="0"/>
                  <a:pt x="0" y="90"/>
                  <a:pt x="0" y="200"/>
                </a:cubicBezTo>
                <a:cubicBezTo>
                  <a:pt x="0" y="310"/>
                  <a:pt x="90" y="400"/>
                  <a:pt x="200" y="400"/>
                </a:cubicBezTo>
                <a:cubicBezTo>
                  <a:pt x="242" y="400"/>
                  <a:pt x="280" y="387"/>
                  <a:pt x="312" y="365"/>
                </a:cubicBezTo>
                <a:cubicBezTo>
                  <a:pt x="313" y="375"/>
                  <a:pt x="316" y="385"/>
                  <a:pt x="324" y="393"/>
                </a:cubicBezTo>
                <a:lnTo>
                  <a:pt x="415" y="484"/>
                </a:lnTo>
                <a:cubicBezTo>
                  <a:pt x="423" y="492"/>
                  <a:pt x="433" y="496"/>
                  <a:pt x="443" y="496"/>
                </a:cubicBezTo>
                <a:cubicBezTo>
                  <a:pt x="454" y="496"/>
                  <a:pt x="464" y="492"/>
                  <a:pt x="472" y="484"/>
                </a:cubicBezTo>
                <a:cubicBezTo>
                  <a:pt x="487" y="468"/>
                  <a:pt x="487" y="443"/>
                  <a:pt x="472" y="427"/>
                </a:cubicBezTo>
                <a:close/>
                <a:moveTo>
                  <a:pt x="200" y="333"/>
                </a:moveTo>
                <a:cubicBezTo>
                  <a:pt x="127" y="333"/>
                  <a:pt x="67" y="274"/>
                  <a:pt x="67" y="200"/>
                </a:cubicBezTo>
                <a:cubicBezTo>
                  <a:pt x="67" y="126"/>
                  <a:pt x="127" y="67"/>
                  <a:pt x="200" y="67"/>
                </a:cubicBezTo>
                <a:cubicBezTo>
                  <a:pt x="274" y="67"/>
                  <a:pt x="333" y="126"/>
                  <a:pt x="333" y="200"/>
                </a:cubicBezTo>
                <a:cubicBezTo>
                  <a:pt x="333" y="274"/>
                  <a:pt x="274" y="333"/>
                  <a:pt x="200" y="33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26" name="椭圆 34">
            <a:extLst>
              <a:ext uri="{FF2B5EF4-FFF2-40B4-BE49-F238E27FC236}">
                <a16:creationId xmlns="" xmlns:a16="http://schemas.microsoft.com/office/drawing/2014/main" id="{2BC61C92-BBBB-4864-97A7-891CF92C52A8}"/>
              </a:ext>
            </a:extLst>
          </p:cNvPr>
          <p:cNvSpPr/>
          <p:nvPr/>
        </p:nvSpPr>
        <p:spPr>
          <a:xfrm>
            <a:off x="9131599" y="2453476"/>
            <a:ext cx="520700" cy="447429"/>
          </a:xfrm>
          <a:custGeom>
            <a:avLst/>
            <a:gdLst>
              <a:gd name="connsiteX0" fmla="*/ 389492 w 608271"/>
              <a:gd name="connsiteY0" fmla="*/ 248491 h 522678"/>
              <a:gd name="connsiteX1" fmla="*/ 481825 w 608271"/>
              <a:gd name="connsiteY1" fmla="*/ 293892 h 522678"/>
              <a:gd name="connsiteX2" fmla="*/ 604637 w 608271"/>
              <a:gd name="connsiteY2" fmla="*/ 486497 h 522678"/>
              <a:gd name="connsiteX3" fmla="*/ 605332 w 608271"/>
              <a:gd name="connsiteY3" fmla="*/ 510486 h 522678"/>
              <a:gd name="connsiteX4" fmla="*/ 584681 w 608271"/>
              <a:gd name="connsiteY4" fmla="*/ 522678 h 522678"/>
              <a:gd name="connsiteX5" fmla="*/ 467131 w 608271"/>
              <a:gd name="connsiteY5" fmla="*/ 522381 h 522678"/>
              <a:gd name="connsiteX6" fmla="*/ 441814 w 608271"/>
              <a:gd name="connsiteY6" fmla="*/ 507115 h 522678"/>
              <a:gd name="connsiteX7" fmla="*/ 385123 w 608271"/>
              <a:gd name="connsiteY7" fmla="*/ 423451 h 522678"/>
              <a:gd name="connsiteX8" fmla="*/ 148136 w 608271"/>
              <a:gd name="connsiteY8" fmla="*/ 432472 h 522678"/>
              <a:gd name="connsiteX9" fmla="*/ 123415 w 608271"/>
              <a:gd name="connsiteY9" fmla="*/ 423650 h 522678"/>
              <a:gd name="connsiteX10" fmla="*/ 11920 w 608271"/>
              <a:gd name="connsiteY10" fmla="*/ 325117 h 522678"/>
              <a:gd name="connsiteX11" fmla="*/ 8843 w 608271"/>
              <a:gd name="connsiteY11" fmla="*/ 275454 h 522678"/>
              <a:gd name="connsiteX12" fmla="*/ 58583 w 608271"/>
              <a:gd name="connsiteY12" fmla="*/ 272381 h 522678"/>
              <a:gd name="connsiteX13" fmla="*/ 159554 w 608271"/>
              <a:gd name="connsiteY13" fmla="*/ 361596 h 522678"/>
              <a:gd name="connsiteX14" fmla="*/ 378869 w 608271"/>
              <a:gd name="connsiteY14" fmla="*/ 319863 h 522678"/>
              <a:gd name="connsiteX15" fmla="*/ 250596 w 608271"/>
              <a:gd name="connsiteY15" fmla="*/ 333741 h 522678"/>
              <a:gd name="connsiteX16" fmla="*/ 211776 w 608271"/>
              <a:gd name="connsiteY16" fmla="*/ 302615 h 522678"/>
              <a:gd name="connsiteX17" fmla="*/ 242951 w 608271"/>
              <a:gd name="connsiteY17" fmla="*/ 263757 h 522678"/>
              <a:gd name="connsiteX18" fmla="*/ 389492 w 608271"/>
              <a:gd name="connsiteY18" fmla="*/ 248491 h 522678"/>
              <a:gd name="connsiteX19" fmla="*/ 22874 w 608271"/>
              <a:gd name="connsiteY19" fmla="*/ 158631 h 522678"/>
              <a:gd name="connsiteX20" fmla="*/ 352733 w 608271"/>
              <a:gd name="connsiteY20" fmla="*/ 158631 h 522678"/>
              <a:gd name="connsiteX21" fmla="*/ 372685 w 608271"/>
              <a:gd name="connsiteY21" fmla="*/ 178545 h 522678"/>
              <a:gd name="connsiteX22" fmla="*/ 372685 w 608271"/>
              <a:gd name="connsiteY22" fmla="*/ 223129 h 522678"/>
              <a:gd name="connsiteX23" fmla="*/ 240067 w 608271"/>
              <a:gd name="connsiteY23" fmla="*/ 237495 h 522678"/>
              <a:gd name="connsiteX24" fmla="*/ 187456 w 608271"/>
              <a:gd name="connsiteY24" fmla="*/ 281485 h 522678"/>
              <a:gd name="connsiteX25" fmla="*/ 108838 w 608271"/>
              <a:gd name="connsiteY25" fmla="*/ 281485 h 522678"/>
              <a:gd name="connsiteX26" fmla="*/ 76180 w 608271"/>
              <a:gd name="connsiteY26" fmla="*/ 252654 h 522678"/>
              <a:gd name="connsiteX27" fmla="*/ 2922 w 608271"/>
              <a:gd name="connsiteY27" fmla="*/ 246313 h 522678"/>
              <a:gd name="connsiteX28" fmla="*/ 2922 w 608271"/>
              <a:gd name="connsiteY28" fmla="*/ 178545 h 522678"/>
              <a:gd name="connsiteX29" fmla="*/ 22874 w 608271"/>
              <a:gd name="connsiteY29" fmla="*/ 158631 h 522678"/>
              <a:gd name="connsiteX30" fmla="*/ 22874 w 608271"/>
              <a:gd name="connsiteY30" fmla="*/ 0 h 522678"/>
              <a:gd name="connsiteX31" fmla="*/ 352733 w 608271"/>
              <a:gd name="connsiteY31" fmla="*/ 0 h 522678"/>
              <a:gd name="connsiteX32" fmla="*/ 372685 w 608271"/>
              <a:gd name="connsiteY32" fmla="*/ 19925 h 522678"/>
              <a:gd name="connsiteX33" fmla="*/ 372685 w 608271"/>
              <a:gd name="connsiteY33" fmla="*/ 102999 h 522678"/>
              <a:gd name="connsiteX34" fmla="*/ 352733 w 608271"/>
              <a:gd name="connsiteY34" fmla="*/ 122925 h 522678"/>
              <a:gd name="connsiteX35" fmla="*/ 22874 w 608271"/>
              <a:gd name="connsiteY35" fmla="*/ 122925 h 522678"/>
              <a:gd name="connsiteX36" fmla="*/ 2922 w 608271"/>
              <a:gd name="connsiteY36" fmla="*/ 102999 h 522678"/>
              <a:gd name="connsiteX37" fmla="*/ 2922 w 608271"/>
              <a:gd name="connsiteY37" fmla="*/ 19925 h 522678"/>
              <a:gd name="connsiteX38" fmla="*/ 22874 w 608271"/>
              <a:gd name="connsiteY38" fmla="*/ 0 h 522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608271" h="522678">
                <a:moveTo>
                  <a:pt x="389492" y="248491"/>
                </a:moveTo>
                <a:cubicBezTo>
                  <a:pt x="425432" y="248491"/>
                  <a:pt x="459883" y="265442"/>
                  <a:pt x="481825" y="293892"/>
                </a:cubicBezTo>
                <a:lnTo>
                  <a:pt x="604637" y="486497"/>
                </a:lnTo>
                <a:cubicBezTo>
                  <a:pt x="609204" y="493733"/>
                  <a:pt x="609502" y="502952"/>
                  <a:pt x="605332" y="510486"/>
                </a:cubicBezTo>
                <a:cubicBezTo>
                  <a:pt x="601162" y="518019"/>
                  <a:pt x="593319" y="522678"/>
                  <a:pt x="584681" y="522678"/>
                </a:cubicBezTo>
                <a:cubicBezTo>
                  <a:pt x="569888" y="522678"/>
                  <a:pt x="467131" y="522381"/>
                  <a:pt x="467131" y="522381"/>
                </a:cubicBezTo>
                <a:cubicBezTo>
                  <a:pt x="457203" y="521290"/>
                  <a:pt x="447771" y="516037"/>
                  <a:pt x="441814" y="507115"/>
                </a:cubicBezTo>
                <a:lnTo>
                  <a:pt x="385123" y="423451"/>
                </a:lnTo>
                <a:lnTo>
                  <a:pt x="148136" y="432472"/>
                </a:lnTo>
                <a:cubicBezTo>
                  <a:pt x="138804" y="432869"/>
                  <a:pt x="129967" y="429498"/>
                  <a:pt x="123415" y="423650"/>
                </a:cubicBezTo>
                <a:lnTo>
                  <a:pt x="11920" y="325117"/>
                </a:lnTo>
                <a:cubicBezTo>
                  <a:pt x="-2674" y="312230"/>
                  <a:pt x="-4064" y="290026"/>
                  <a:pt x="8843" y="275454"/>
                </a:cubicBezTo>
                <a:cubicBezTo>
                  <a:pt x="21749" y="260882"/>
                  <a:pt x="44088" y="259494"/>
                  <a:pt x="58583" y="272381"/>
                </a:cubicBezTo>
                <a:lnTo>
                  <a:pt x="159554" y="361596"/>
                </a:lnTo>
                <a:lnTo>
                  <a:pt x="378869" y="319863"/>
                </a:lnTo>
                <a:lnTo>
                  <a:pt x="250596" y="333741"/>
                </a:lnTo>
                <a:cubicBezTo>
                  <a:pt x="231236" y="335823"/>
                  <a:pt x="213861" y="321846"/>
                  <a:pt x="211776" y="302615"/>
                </a:cubicBezTo>
                <a:cubicBezTo>
                  <a:pt x="209592" y="283285"/>
                  <a:pt x="223591" y="265838"/>
                  <a:pt x="242951" y="263757"/>
                </a:cubicBezTo>
                <a:cubicBezTo>
                  <a:pt x="388896" y="247896"/>
                  <a:pt x="380954" y="248491"/>
                  <a:pt x="389492" y="248491"/>
                </a:cubicBezTo>
                <a:close/>
                <a:moveTo>
                  <a:pt x="22874" y="158631"/>
                </a:moveTo>
                <a:lnTo>
                  <a:pt x="352733" y="158631"/>
                </a:lnTo>
                <a:cubicBezTo>
                  <a:pt x="363751" y="158631"/>
                  <a:pt x="372685" y="167548"/>
                  <a:pt x="372685" y="178545"/>
                </a:cubicBezTo>
                <a:lnTo>
                  <a:pt x="372685" y="223129"/>
                </a:lnTo>
                <a:lnTo>
                  <a:pt x="240067" y="237495"/>
                </a:lnTo>
                <a:cubicBezTo>
                  <a:pt x="213861" y="240368"/>
                  <a:pt x="194107" y="258896"/>
                  <a:pt x="187456" y="281485"/>
                </a:cubicBezTo>
                <a:lnTo>
                  <a:pt x="108838" y="281485"/>
                </a:lnTo>
                <a:lnTo>
                  <a:pt x="76180" y="252654"/>
                </a:lnTo>
                <a:cubicBezTo>
                  <a:pt x="55930" y="234721"/>
                  <a:pt x="26249" y="231947"/>
                  <a:pt x="2922" y="246313"/>
                </a:cubicBezTo>
                <a:lnTo>
                  <a:pt x="2922" y="178545"/>
                </a:lnTo>
                <a:cubicBezTo>
                  <a:pt x="2922" y="167548"/>
                  <a:pt x="11856" y="158631"/>
                  <a:pt x="22874" y="158631"/>
                </a:cubicBezTo>
                <a:close/>
                <a:moveTo>
                  <a:pt x="22874" y="0"/>
                </a:moveTo>
                <a:lnTo>
                  <a:pt x="352733" y="0"/>
                </a:lnTo>
                <a:cubicBezTo>
                  <a:pt x="363751" y="0"/>
                  <a:pt x="372685" y="8922"/>
                  <a:pt x="372685" y="19925"/>
                </a:cubicBezTo>
                <a:lnTo>
                  <a:pt x="372685" y="102999"/>
                </a:lnTo>
                <a:cubicBezTo>
                  <a:pt x="372685" y="114003"/>
                  <a:pt x="363751" y="122925"/>
                  <a:pt x="352733" y="122925"/>
                </a:cubicBezTo>
                <a:lnTo>
                  <a:pt x="22874" y="122925"/>
                </a:lnTo>
                <a:cubicBezTo>
                  <a:pt x="11856" y="122925"/>
                  <a:pt x="2922" y="114003"/>
                  <a:pt x="2922" y="102999"/>
                </a:cubicBezTo>
                <a:lnTo>
                  <a:pt x="2922" y="19925"/>
                </a:lnTo>
                <a:cubicBezTo>
                  <a:pt x="2922" y="8922"/>
                  <a:pt x="11856" y="0"/>
                  <a:pt x="228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sp>
        <p:nvSpPr>
          <p:cNvPr id="27" name="文本框 26">
            <a:extLst>
              <a:ext uri="{FF2B5EF4-FFF2-40B4-BE49-F238E27FC236}">
                <a16:creationId xmlns="" xmlns:a16="http://schemas.microsoft.com/office/drawing/2014/main" id="{1B3B70C2-D35B-4E52-A3FF-3653F5F37186}"/>
              </a:ext>
            </a:extLst>
          </p:cNvPr>
          <p:cNvSpPr txBox="1"/>
          <p:nvPr/>
        </p:nvSpPr>
        <p:spPr>
          <a:xfrm>
            <a:off x="2114550" y="4952032"/>
            <a:ext cx="1371002" cy="338554"/>
          </a:xfrm>
          <a:prstGeom prst="rect">
            <a:avLst/>
          </a:prstGeom>
          <a:noFill/>
        </p:spPr>
        <p:txBody>
          <a:bodyPr wrap="square" rtlCol="0">
            <a:spAutoFit/>
          </a:bodyPr>
          <a:lstStyle>
            <a:defPPr>
              <a:defRPr lang="en-US"/>
            </a:defPPr>
            <a:lvl1pPr algn="ctr">
              <a:defRPr sz="2800" b="1">
                <a:gradFill flip="none" rotWithShape="1">
                  <a:gsLst>
                    <a:gs pos="0">
                      <a:schemeClr val="tx1"/>
                    </a:gs>
                    <a:gs pos="100000">
                      <a:schemeClr val="accent2"/>
                    </a:gs>
                  </a:gsLst>
                  <a:lin ang="5400000" scaled="1"/>
                  <a:tileRect/>
                </a:gradFill>
              </a:defRPr>
            </a:lvl1pPr>
          </a:lstStyle>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schemeClr val="bg1"/>
                </a:solidFill>
                <a:effectLst/>
                <a:uLnTx/>
                <a:uFillTx/>
                <a:cs typeface="+mn-ea"/>
                <a:sym typeface="+mn-lt"/>
              </a:rPr>
              <a:t>文字输入</a:t>
            </a:r>
          </a:p>
        </p:txBody>
      </p:sp>
      <p:sp>
        <p:nvSpPr>
          <p:cNvPr id="28" name="文本框 27">
            <a:extLst>
              <a:ext uri="{FF2B5EF4-FFF2-40B4-BE49-F238E27FC236}">
                <a16:creationId xmlns="" xmlns:a16="http://schemas.microsoft.com/office/drawing/2014/main" id="{05249D41-70F8-439C-A807-5E68FAF42654}"/>
              </a:ext>
            </a:extLst>
          </p:cNvPr>
          <p:cNvSpPr txBox="1"/>
          <p:nvPr/>
        </p:nvSpPr>
        <p:spPr>
          <a:xfrm>
            <a:off x="5410499" y="4952032"/>
            <a:ext cx="1371002" cy="338554"/>
          </a:xfrm>
          <a:prstGeom prst="rect">
            <a:avLst/>
          </a:prstGeom>
          <a:noFill/>
        </p:spPr>
        <p:txBody>
          <a:bodyPr wrap="square" rtlCol="0">
            <a:spAutoFit/>
          </a:bodyPr>
          <a:lstStyle>
            <a:defPPr>
              <a:defRPr lang="en-US"/>
            </a:defPPr>
            <a:lvl1pPr algn="ctr">
              <a:defRPr sz="2800" b="1">
                <a:gradFill flip="none" rotWithShape="1">
                  <a:gsLst>
                    <a:gs pos="0">
                      <a:schemeClr val="tx1"/>
                    </a:gs>
                    <a:gs pos="100000">
                      <a:schemeClr val="accent2"/>
                    </a:gs>
                  </a:gsLst>
                  <a:lin ang="5400000" scaled="1"/>
                  <a:tileRect/>
                </a:gradFill>
              </a:defRPr>
            </a:lvl1pPr>
          </a:lstStyle>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schemeClr val="bg1"/>
                </a:solidFill>
                <a:effectLst/>
                <a:uLnTx/>
                <a:uFillTx/>
                <a:cs typeface="+mn-ea"/>
                <a:sym typeface="+mn-lt"/>
              </a:rPr>
              <a:t>文字输入</a:t>
            </a:r>
          </a:p>
        </p:txBody>
      </p:sp>
      <p:sp>
        <p:nvSpPr>
          <p:cNvPr id="29" name="文本框 28">
            <a:extLst>
              <a:ext uri="{FF2B5EF4-FFF2-40B4-BE49-F238E27FC236}">
                <a16:creationId xmlns="" xmlns:a16="http://schemas.microsoft.com/office/drawing/2014/main" id="{1839A81F-48D6-48C8-A341-74F03575E1D5}"/>
              </a:ext>
            </a:extLst>
          </p:cNvPr>
          <p:cNvSpPr txBox="1"/>
          <p:nvPr/>
        </p:nvSpPr>
        <p:spPr>
          <a:xfrm>
            <a:off x="8706448" y="4952032"/>
            <a:ext cx="1371002" cy="338554"/>
          </a:xfrm>
          <a:prstGeom prst="rect">
            <a:avLst/>
          </a:prstGeom>
          <a:noFill/>
        </p:spPr>
        <p:txBody>
          <a:bodyPr wrap="square" rtlCol="0">
            <a:spAutoFit/>
          </a:bodyPr>
          <a:lstStyle>
            <a:defPPr>
              <a:defRPr lang="en-US"/>
            </a:defPPr>
            <a:lvl1pPr algn="ctr">
              <a:defRPr sz="2800" b="1">
                <a:gradFill flip="none" rotWithShape="1">
                  <a:gsLst>
                    <a:gs pos="0">
                      <a:schemeClr val="tx1"/>
                    </a:gs>
                    <a:gs pos="100000">
                      <a:schemeClr val="accent2"/>
                    </a:gs>
                  </a:gsLst>
                  <a:lin ang="5400000" scaled="1"/>
                  <a:tileRect/>
                </a:gradFill>
              </a:defRPr>
            </a:lvl1pPr>
          </a:lstStyle>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schemeClr val="bg1"/>
                </a:solidFill>
                <a:effectLst/>
                <a:uLnTx/>
                <a:uFillTx/>
                <a:cs typeface="+mn-ea"/>
                <a:sym typeface="+mn-lt"/>
              </a:rPr>
              <a:t>文字输入</a:t>
            </a:r>
          </a:p>
        </p:txBody>
      </p:sp>
    </p:spTree>
    <p:extLst>
      <p:ext uri="{BB962C8B-B14F-4D97-AF65-F5344CB8AC3E}">
        <p14:creationId xmlns:p14="http://schemas.microsoft.com/office/powerpoint/2010/main" val="269336213"/>
      </p:ext>
    </p:extLst>
  </p:cSld>
  <p:clrMapOvr>
    <a:masterClrMapping/>
  </p:clrMapOvr>
  <mc:AlternateContent xmlns:mc="http://schemas.openxmlformats.org/markup-compatibility/2006" xmlns:p14="http://schemas.microsoft.com/office/powerpoint/2010/main">
    <mc:Choice Requires="p14">
      <p:transition spd="slow" p14:dur="1200" advClick="0" advTm="0">
        <p14:prism/>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6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8" decel="6000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par>
                                <p:cTn id="13" presetID="2" presetClass="entr" presetSubtype="8" decel="6000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500" fill="hold"/>
                                        <p:tgtEl>
                                          <p:spTgt spid="5"/>
                                        </p:tgtEl>
                                        <p:attrNameLst>
                                          <p:attrName>ppt_x</p:attrName>
                                        </p:attrNameLst>
                                      </p:cBhvr>
                                      <p:tavLst>
                                        <p:tav tm="0">
                                          <p:val>
                                            <p:strVal val="0-#ppt_w/2"/>
                                          </p:val>
                                        </p:tav>
                                        <p:tav tm="100000">
                                          <p:val>
                                            <p:strVal val="#ppt_x"/>
                                          </p:val>
                                        </p:tav>
                                      </p:tavLst>
                                    </p:anim>
                                    <p:anim calcmode="lin" valueType="num">
                                      <p:cBhvr additive="base">
                                        <p:cTn id="16" dur="500" fill="hold"/>
                                        <p:tgtEl>
                                          <p:spTgt spid="5"/>
                                        </p:tgtEl>
                                        <p:attrNameLst>
                                          <p:attrName>ppt_y</p:attrName>
                                        </p:attrNameLst>
                                      </p:cBhvr>
                                      <p:tavLst>
                                        <p:tav tm="0">
                                          <p:val>
                                            <p:strVal val="#ppt_y"/>
                                          </p:val>
                                        </p:tav>
                                        <p:tav tm="100000">
                                          <p:val>
                                            <p:strVal val="#ppt_y"/>
                                          </p:val>
                                        </p:tav>
                                      </p:tavLst>
                                    </p:anim>
                                  </p:childTnLst>
                                </p:cTn>
                              </p:par>
                            </p:childTnLst>
                          </p:cTn>
                        </p:par>
                        <p:par>
                          <p:cTn id="17" fill="hold">
                            <p:stCondLst>
                              <p:cond delay="500"/>
                            </p:stCondLst>
                            <p:childTnLst>
                              <p:par>
                                <p:cTn id="18" presetID="10" presetClass="entr" presetSubtype="0" fill="hold" grpId="0" nodeType="afterEffect">
                                  <p:stCondLst>
                                    <p:cond delay="0"/>
                                  </p:stCondLst>
                                  <p:iterate type="lt">
                                    <p:tmPct val="10000"/>
                                  </p:iterate>
                                  <p:childTnLst>
                                    <p:set>
                                      <p:cBhvr>
                                        <p:cTn id="19" dur="1" fill="hold">
                                          <p:stCondLst>
                                            <p:cond delay="0"/>
                                          </p:stCondLst>
                                        </p:cTn>
                                        <p:tgtEl>
                                          <p:spTgt spid="2"/>
                                        </p:tgtEl>
                                        <p:attrNameLst>
                                          <p:attrName>style.visibility</p:attrName>
                                        </p:attrNameLst>
                                      </p:cBhvr>
                                      <p:to>
                                        <p:strVal val="visible"/>
                                      </p:to>
                                    </p:set>
                                    <p:animEffect transition="in" filter="fade">
                                      <p:cBhvr>
                                        <p:cTn id="20" dur="500"/>
                                        <p:tgtEl>
                                          <p:spTgt spid="2"/>
                                        </p:tgtEl>
                                      </p:cBhvr>
                                    </p:animEffect>
                                  </p:childTnLst>
                                </p:cTn>
                              </p:par>
                            </p:childTnLst>
                          </p:cTn>
                        </p:par>
                        <p:par>
                          <p:cTn id="21" fill="hold">
                            <p:stCondLst>
                              <p:cond delay="1450"/>
                            </p:stCondLst>
                            <p:childTnLst>
                              <p:par>
                                <p:cTn id="22" presetID="42" presetClass="entr" presetSubtype="0" fill="hold" grpId="0" nodeType="after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fade">
                                      <p:cBhvr>
                                        <p:cTn id="24" dur="1000"/>
                                        <p:tgtEl>
                                          <p:spTgt spid="12"/>
                                        </p:tgtEl>
                                      </p:cBhvr>
                                    </p:animEffect>
                                    <p:anim calcmode="lin" valueType="num">
                                      <p:cBhvr>
                                        <p:cTn id="25" dur="1000" fill="hold"/>
                                        <p:tgtEl>
                                          <p:spTgt spid="12"/>
                                        </p:tgtEl>
                                        <p:attrNameLst>
                                          <p:attrName>ppt_x</p:attrName>
                                        </p:attrNameLst>
                                      </p:cBhvr>
                                      <p:tavLst>
                                        <p:tav tm="0">
                                          <p:val>
                                            <p:strVal val="#ppt_x"/>
                                          </p:val>
                                        </p:tav>
                                        <p:tav tm="100000">
                                          <p:val>
                                            <p:strVal val="#ppt_x"/>
                                          </p:val>
                                        </p:tav>
                                      </p:tavLst>
                                    </p:anim>
                                    <p:anim calcmode="lin" valueType="num">
                                      <p:cBhvr>
                                        <p:cTn id="26" dur="1000" fill="hold"/>
                                        <p:tgtEl>
                                          <p:spTgt spid="12"/>
                                        </p:tgtEl>
                                        <p:attrNameLst>
                                          <p:attrName>ppt_y</p:attrName>
                                        </p:attrNameLst>
                                      </p:cBhvr>
                                      <p:tavLst>
                                        <p:tav tm="0">
                                          <p:val>
                                            <p:strVal val="#ppt_y+.1"/>
                                          </p:val>
                                        </p:tav>
                                        <p:tav tm="100000">
                                          <p:val>
                                            <p:strVal val="#ppt_y"/>
                                          </p:val>
                                        </p:tav>
                                      </p:tavLst>
                                    </p:anim>
                                  </p:childTnLst>
                                </p:cTn>
                              </p:par>
                              <p:par>
                                <p:cTn id="27" presetID="42" presetClass="entr" presetSubtype="0" fill="hold" grpId="0" nodeType="withEffect">
                                  <p:stCondLst>
                                    <p:cond delay="0"/>
                                  </p:stCondLst>
                                  <p:childTnLst>
                                    <p:set>
                                      <p:cBhvr>
                                        <p:cTn id="28" dur="1" fill="hold">
                                          <p:stCondLst>
                                            <p:cond delay="0"/>
                                          </p:stCondLst>
                                        </p:cTn>
                                        <p:tgtEl>
                                          <p:spTgt spid="15"/>
                                        </p:tgtEl>
                                        <p:attrNameLst>
                                          <p:attrName>style.visibility</p:attrName>
                                        </p:attrNameLst>
                                      </p:cBhvr>
                                      <p:to>
                                        <p:strVal val="visible"/>
                                      </p:to>
                                    </p:set>
                                    <p:animEffect transition="in" filter="fade">
                                      <p:cBhvr>
                                        <p:cTn id="29" dur="1000"/>
                                        <p:tgtEl>
                                          <p:spTgt spid="15"/>
                                        </p:tgtEl>
                                      </p:cBhvr>
                                    </p:animEffect>
                                    <p:anim calcmode="lin" valueType="num">
                                      <p:cBhvr>
                                        <p:cTn id="30" dur="1000" fill="hold"/>
                                        <p:tgtEl>
                                          <p:spTgt spid="15"/>
                                        </p:tgtEl>
                                        <p:attrNameLst>
                                          <p:attrName>ppt_x</p:attrName>
                                        </p:attrNameLst>
                                      </p:cBhvr>
                                      <p:tavLst>
                                        <p:tav tm="0">
                                          <p:val>
                                            <p:strVal val="#ppt_x"/>
                                          </p:val>
                                        </p:tav>
                                        <p:tav tm="100000">
                                          <p:val>
                                            <p:strVal val="#ppt_x"/>
                                          </p:val>
                                        </p:tav>
                                      </p:tavLst>
                                    </p:anim>
                                    <p:anim calcmode="lin" valueType="num">
                                      <p:cBhvr>
                                        <p:cTn id="31" dur="1000" fill="hold"/>
                                        <p:tgtEl>
                                          <p:spTgt spid="15"/>
                                        </p:tgtEl>
                                        <p:attrNameLst>
                                          <p:attrName>ppt_y</p:attrName>
                                        </p:attrNameLst>
                                      </p:cBhvr>
                                      <p:tavLst>
                                        <p:tav tm="0">
                                          <p:val>
                                            <p:strVal val="#ppt_y+.1"/>
                                          </p:val>
                                        </p:tav>
                                        <p:tav tm="100000">
                                          <p:val>
                                            <p:strVal val="#ppt_y"/>
                                          </p:val>
                                        </p:tav>
                                      </p:tavLst>
                                    </p:anim>
                                  </p:childTnLst>
                                </p:cTn>
                              </p:par>
                              <p:par>
                                <p:cTn id="32" presetID="42" presetClass="entr" presetSubtype="0" fill="hold" grpId="0" nodeType="withEffect">
                                  <p:stCondLst>
                                    <p:cond delay="0"/>
                                  </p:stCondLst>
                                  <p:childTnLst>
                                    <p:set>
                                      <p:cBhvr>
                                        <p:cTn id="33" dur="1" fill="hold">
                                          <p:stCondLst>
                                            <p:cond delay="0"/>
                                          </p:stCondLst>
                                        </p:cTn>
                                        <p:tgtEl>
                                          <p:spTgt spid="18"/>
                                        </p:tgtEl>
                                        <p:attrNameLst>
                                          <p:attrName>style.visibility</p:attrName>
                                        </p:attrNameLst>
                                      </p:cBhvr>
                                      <p:to>
                                        <p:strVal val="visible"/>
                                      </p:to>
                                    </p:set>
                                    <p:animEffect transition="in" filter="fade">
                                      <p:cBhvr>
                                        <p:cTn id="34" dur="1000"/>
                                        <p:tgtEl>
                                          <p:spTgt spid="18"/>
                                        </p:tgtEl>
                                      </p:cBhvr>
                                    </p:animEffect>
                                    <p:anim calcmode="lin" valueType="num">
                                      <p:cBhvr>
                                        <p:cTn id="35" dur="1000" fill="hold"/>
                                        <p:tgtEl>
                                          <p:spTgt spid="18"/>
                                        </p:tgtEl>
                                        <p:attrNameLst>
                                          <p:attrName>ppt_x</p:attrName>
                                        </p:attrNameLst>
                                      </p:cBhvr>
                                      <p:tavLst>
                                        <p:tav tm="0">
                                          <p:val>
                                            <p:strVal val="#ppt_x"/>
                                          </p:val>
                                        </p:tav>
                                        <p:tav tm="100000">
                                          <p:val>
                                            <p:strVal val="#ppt_x"/>
                                          </p:val>
                                        </p:tav>
                                      </p:tavLst>
                                    </p:anim>
                                    <p:anim calcmode="lin" valueType="num">
                                      <p:cBhvr>
                                        <p:cTn id="36" dur="1000" fill="hold"/>
                                        <p:tgtEl>
                                          <p:spTgt spid="18"/>
                                        </p:tgtEl>
                                        <p:attrNameLst>
                                          <p:attrName>ppt_y</p:attrName>
                                        </p:attrNameLst>
                                      </p:cBhvr>
                                      <p:tavLst>
                                        <p:tav tm="0">
                                          <p:val>
                                            <p:strVal val="#ppt_y+.1"/>
                                          </p:val>
                                        </p:tav>
                                        <p:tav tm="100000">
                                          <p:val>
                                            <p:strVal val="#ppt_y"/>
                                          </p:val>
                                        </p:tav>
                                      </p:tavLst>
                                    </p:anim>
                                  </p:childTnLst>
                                </p:cTn>
                              </p:par>
                              <p:par>
                                <p:cTn id="37" presetID="42" presetClass="entr" presetSubtype="0" fill="hold" grpId="0" nodeType="withEffect">
                                  <p:stCondLst>
                                    <p:cond delay="0"/>
                                  </p:stCondLst>
                                  <p:childTnLst>
                                    <p:set>
                                      <p:cBhvr>
                                        <p:cTn id="38" dur="1" fill="hold">
                                          <p:stCondLst>
                                            <p:cond delay="0"/>
                                          </p:stCondLst>
                                        </p:cTn>
                                        <p:tgtEl>
                                          <p:spTgt spid="21"/>
                                        </p:tgtEl>
                                        <p:attrNameLst>
                                          <p:attrName>style.visibility</p:attrName>
                                        </p:attrNameLst>
                                      </p:cBhvr>
                                      <p:to>
                                        <p:strVal val="visible"/>
                                      </p:to>
                                    </p:set>
                                    <p:animEffect transition="in" filter="fade">
                                      <p:cBhvr>
                                        <p:cTn id="39" dur="1000"/>
                                        <p:tgtEl>
                                          <p:spTgt spid="21"/>
                                        </p:tgtEl>
                                      </p:cBhvr>
                                    </p:animEffect>
                                    <p:anim calcmode="lin" valueType="num">
                                      <p:cBhvr>
                                        <p:cTn id="40" dur="1000" fill="hold"/>
                                        <p:tgtEl>
                                          <p:spTgt spid="21"/>
                                        </p:tgtEl>
                                        <p:attrNameLst>
                                          <p:attrName>ppt_x</p:attrName>
                                        </p:attrNameLst>
                                      </p:cBhvr>
                                      <p:tavLst>
                                        <p:tav tm="0">
                                          <p:val>
                                            <p:strVal val="#ppt_x"/>
                                          </p:val>
                                        </p:tav>
                                        <p:tav tm="100000">
                                          <p:val>
                                            <p:strVal val="#ppt_x"/>
                                          </p:val>
                                        </p:tav>
                                      </p:tavLst>
                                    </p:anim>
                                    <p:anim calcmode="lin" valueType="num">
                                      <p:cBhvr>
                                        <p:cTn id="41" dur="1000" fill="hold"/>
                                        <p:tgtEl>
                                          <p:spTgt spid="21"/>
                                        </p:tgtEl>
                                        <p:attrNameLst>
                                          <p:attrName>ppt_y</p:attrName>
                                        </p:attrNameLst>
                                      </p:cBhvr>
                                      <p:tavLst>
                                        <p:tav tm="0">
                                          <p:val>
                                            <p:strVal val="#ppt_y+.1"/>
                                          </p:val>
                                        </p:tav>
                                        <p:tav tm="100000">
                                          <p:val>
                                            <p:strVal val="#ppt_y"/>
                                          </p:val>
                                        </p:tav>
                                      </p:tavLst>
                                    </p:anim>
                                  </p:childTnLst>
                                </p:cTn>
                              </p:par>
                              <p:par>
                                <p:cTn id="42" presetID="42" presetClass="entr" presetSubtype="0" fill="hold" grpId="0" nodeType="withEffect">
                                  <p:stCondLst>
                                    <p:cond delay="0"/>
                                  </p:stCondLst>
                                  <p:childTnLst>
                                    <p:set>
                                      <p:cBhvr>
                                        <p:cTn id="43" dur="1" fill="hold">
                                          <p:stCondLst>
                                            <p:cond delay="0"/>
                                          </p:stCondLst>
                                        </p:cTn>
                                        <p:tgtEl>
                                          <p:spTgt spid="24"/>
                                        </p:tgtEl>
                                        <p:attrNameLst>
                                          <p:attrName>style.visibility</p:attrName>
                                        </p:attrNameLst>
                                      </p:cBhvr>
                                      <p:to>
                                        <p:strVal val="visible"/>
                                      </p:to>
                                    </p:set>
                                    <p:animEffect transition="in" filter="fade">
                                      <p:cBhvr>
                                        <p:cTn id="44" dur="1000"/>
                                        <p:tgtEl>
                                          <p:spTgt spid="24"/>
                                        </p:tgtEl>
                                      </p:cBhvr>
                                    </p:animEffect>
                                    <p:anim calcmode="lin" valueType="num">
                                      <p:cBhvr>
                                        <p:cTn id="45" dur="1000" fill="hold"/>
                                        <p:tgtEl>
                                          <p:spTgt spid="24"/>
                                        </p:tgtEl>
                                        <p:attrNameLst>
                                          <p:attrName>ppt_x</p:attrName>
                                        </p:attrNameLst>
                                      </p:cBhvr>
                                      <p:tavLst>
                                        <p:tav tm="0">
                                          <p:val>
                                            <p:strVal val="#ppt_x"/>
                                          </p:val>
                                        </p:tav>
                                        <p:tav tm="100000">
                                          <p:val>
                                            <p:strVal val="#ppt_x"/>
                                          </p:val>
                                        </p:tav>
                                      </p:tavLst>
                                    </p:anim>
                                    <p:anim calcmode="lin" valueType="num">
                                      <p:cBhvr>
                                        <p:cTn id="46" dur="1000" fill="hold"/>
                                        <p:tgtEl>
                                          <p:spTgt spid="24"/>
                                        </p:tgtEl>
                                        <p:attrNameLst>
                                          <p:attrName>ppt_y</p:attrName>
                                        </p:attrNameLst>
                                      </p:cBhvr>
                                      <p:tavLst>
                                        <p:tav tm="0">
                                          <p:val>
                                            <p:strVal val="#ppt_y+.1"/>
                                          </p:val>
                                        </p:tav>
                                        <p:tav tm="100000">
                                          <p:val>
                                            <p:strVal val="#ppt_y"/>
                                          </p:val>
                                        </p:tav>
                                      </p:tavLst>
                                    </p:anim>
                                  </p:childTnLst>
                                </p:cTn>
                              </p:par>
                              <p:par>
                                <p:cTn id="47" presetID="42" presetClass="entr" presetSubtype="0" fill="hold" grpId="0" nodeType="withEffect">
                                  <p:stCondLst>
                                    <p:cond delay="0"/>
                                  </p:stCondLst>
                                  <p:childTnLst>
                                    <p:set>
                                      <p:cBhvr>
                                        <p:cTn id="48" dur="1" fill="hold">
                                          <p:stCondLst>
                                            <p:cond delay="0"/>
                                          </p:stCondLst>
                                        </p:cTn>
                                        <p:tgtEl>
                                          <p:spTgt spid="27"/>
                                        </p:tgtEl>
                                        <p:attrNameLst>
                                          <p:attrName>style.visibility</p:attrName>
                                        </p:attrNameLst>
                                      </p:cBhvr>
                                      <p:to>
                                        <p:strVal val="visible"/>
                                      </p:to>
                                    </p:set>
                                    <p:animEffect transition="in" filter="fade">
                                      <p:cBhvr>
                                        <p:cTn id="49" dur="1000"/>
                                        <p:tgtEl>
                                          <p:spTgt spid="27"/>
                                        </p:tgtEl>
                                      </p:cBhvr>
                                    </p:animEffect>
                                    <p:anim calcmode="lin" valueType="num">
                                      <p:cBhvr>
                                        <p:cTn id="50" dur="1000" fill="hold"/>
                                        <p:tgtEl>
                                          <p:spTgt spid="27"/>
                                        </p:tgtEl>
                                        <p:attrNameLst>
                                          <p:attrName>ppt_x</p:attrName>
                                        </p:attrNameLst>
                                      </p:cBhvr>
                                      <p:tavLst>
                                        <p:tav tm="0">
                                          <p:val>
                                            <p:strVal val="#ppt_x"/>
                                          </p:val>
                                        </p:tav>
                                        <p:tav tm="100000">
                                          <p:val>
                                            <p:strVal val="#ppt_x"/>
                                          </p:val>
                                        </p:tav>
                                      </p:tavLst>
                                    </p:anim>
                                    <p:anim calcmode="lin" valueType="num">
                                      <p:cBhvr>
                                        <p:cTn id="51" dur="1000" fill="hold"/>
                                        <p:tgtEl>
                                          <p:spTgt spid="27"/>
                                        </p:tgtEl>
                                        <p:attrNameLst>
                                          <p:attrName>ppt_y</p:attrName>
                                        </p:attrNameLst>
                                      </p:cBhvr>
                                      <p:tavLst>
                                        <p:tav tm="0">
                                          <p:val>
                                            <p:strVal val="#ppt_y+.1"/>
                                          </p:val>
                                        </p:tav>
                                        <p:tav tm="100000">
                                          <p:val>
                                            <p:strVal val="#ppt_y"/>
                                          </p:val>
                                        </p:tav>
                                      </p:tavLst>
                                    </p:anim>
                                  </p:childTnLst>
                                </p:cTn>
                              </p:par>
                            </p:childTnLst>
                          </p:cTn>
                        </p:par>
                        <p:par>
                          <p:cTn id="52" fill="hold">
                            <p:stCondLst>
                              <p:cond delay="2450"/>
                            </p:stCondLst>
                            <p:childTnLst>
                              <p:par>
                                <p:cTn id="53" presetID="42" presetClass="entr" presetSubtype="0" fill="hold" grpId="0" nodeType="afterEffect">
                                  <p:stCondLst>
                                    <p:cond delay="0"/>
                                  </p:stCondLst>
                                  <p:childTnLst>
                                    <p:set>
                                      <p:cBhvr>
                                        <p:cTn id="54" dur="1" fill="hold">
                                          <p:stCondLst>
                                            <p:cond delay="0"/>
                                          </p:stCondLst>
                                        </p:cTn>
                                        <p:tgtEl>
                                          <p:spTgt spid="13"/>
                                        </p:tgtEl>
                                        <p:attrNameLst>
                                          <p:attrName>style.visibility</p:attrName>
                                        </p:attrNameLst>
                                      </p:cBhvr>
                                      <p:to>
                                        <p:strVal val="visible"/>
                                      </p:to>
                                    </p:set>
                                    <p:animEffect transition="in" filter="fade">
                                      <p:cBhvr>
                                        <p:cTn id="55" dur="1000"/>
                                        <p:tgtEl>
                                          <p:spTgt spid="13"/>
                                        </p:tgtEl>
                                      </p:cBhvr>
                                    </p:animEffect>
                                    <p:anim calcmode="lin" valueType="num">
                                      <p:cBhvr>
                                        <p:cTn id="56" dur="1000" fill="hold"/>
                                        <p:tgtEl>
                                          <p:spTgt spid="13"/>
                                        </p:tgtEl>
                                        <p:attrNameLst>
                                          <p:attrName>ppt_x</p:attrName>
                                        </p:attrNameLst>
                                      </p:cBhvr>
                                      <p:tavLst>
                                        <p:tav tm="0">
                                          <p:val>
                                            <p:strVal val="#ppt_x"/>
                                          </p:val>
                                        </p:tav>
                                        <p:tav tm="100000">
                                          <p:val>
                                            <p:strVal val="#ppt_x"/>
                                          </p:val>
                                        </p:tav>
                                      </p:tavLst>
                                    </p:anim>
                                    <p:anim calcmode="lin" valueType="num">
                                      <p:cBhvr>
                                        <p:cTn id="57" dur="1000" fill="hold"/>
                                        <p:tgtEl>
                                          <p:spTgt spid="13"/>
                                        </p:tgtEl>
                                        <p:attrNameLst>
                                          <p:attrName>ppt_y</p:attrName>
                                        </p:attrNameLst>
                                      </p:cBhvr>
                                      <p:tavLst>
                                        <p:tav tm="0">
                                          <p:val>
                                            <p:strVal val="#ppt_y+.1"/>
                                          </p:val>
                                        </p:tav>
                                        <p:tav tm="100000">
                                          <p:val>
                                            <p:strVal val="#ppt_y"/>
                                          </p:val>
                                        </p:tav>
                                      </p:tavLst>
                                    </p:anim>
                                  </p:childTnLst>
                                </p:cTn>
                              </p:par>
                              <p:par>
                                <p:cTn id="58" presetID="42" presetClass="entr" presetSubtype="0" fill="hold" grpId="0" nodeType="withEffect">
                                  <p:stCondLst>
                                    <p:cond delay="0"/>
                                  </p:stCondLst>
                                  <p:childTnLst>
                                    <p:set>
                                      <p:cBhvr>
                                        <p:cTn id="59" dur="1" fill="hold">
                                          <p:stCondLst>
                                            <p:cond delay="0"/>
                                          </p:stCondLst>
                                        </p:cTn>
                                        <p:tgtEl>
                                          <p:spTgt spid="16"/>
                                        </p:tgtEl>
                                        <p:attrNameLst>
                                          <p:attrName>style.visibility</p:attrName>
                                        </p:attrNameLst>
                                      </p:cBhvr>
                                      <p:to>
                                        <p:strVal val="visible"/>
                                      </p:to>
                                    </p:set>
                                    <p:animEffect transition="in" filter="fade">
                                      <p:cBhvr>
                                        <p:cTn id="60" dur="1000"/>
                                        <p:tgtEl>
                                          <p:spTgt spid="16"/>
                                        </p:tgtEl>
                                      </p:cBhvr>
                                    </p:animEffect>
                                    <p:anim calcmode="lin" valueType="num">
                                      <p:cBhvr>
                                        <p:cTn id="61" dur="1000" fill="hold"/>
                                        <p:tgtEl>
                                          <p:spTgt spid="16"/>
                                        </p:tgtEl>
                                        <p:attrNameLst>
                                          <p:attrName>ppt_x</p:attrName>
                                        </p:attrNameLst>
                                      </p:cBhvr>
                                      <p:tavLst>
                                        <p:tav tm="0">
                                          <p:val>
                                            <p:strVal val="#ppt_x"/>
                                          </p:val>
                                        </p:tav>
                                        <p:tav tm="100000">
                                          <p:val>
                                            <p:strVal val="#ppt_x"/>
                                          </p:val>
                                        </p:tav>
                                      </p:tavLst>
                                    </p:anim>
                                    <p:anim calcmode="lin" valueType="num">
                                      <p:cBhvr>
                                        <p:cTn id="62" dur="1000" fill="hold"/>
                                        <p:tgtEl>
                                          <p:spTgt spid="16"/>
                                        </p:tgtEl>
                                        <p:attrNameLst>
                                          <p:attrName>ppt_y</p:attrName>
                                        </p:attrNameLst>
                                      </p:cBhvr>
                                      <p:tavLst>
                                        <p:tav tm="0">
                                          <p:val>
                                            <p:strVal val="#ppt_y+.1"/>
                                          </p:val>
                                        </p:tav>
                                        <p:tav tm="100000">
                                          <p:val>
                                            <p:strVal val="#ppt_y"/>
                                          </p:val>
                                        </p:tav>
                                      </p:tavLst>
                                    </p:anim>
                                  </p:childTnLst>
                                </p:cTn>
                              </p:par>
                              <p:par>
                                <p:cTn id="63" presetID="42" presetClass="entr" presetSubtype="0" fill="hold" grpId="0" nodeType="withEffect">
                                  <p:stCondLst>
                                    <p:cond delay="0"/>
                                  </p:stCondLst>
                                  <p:childTnLst>
                                    <p:set>
                                      <p:cBhvr>
                                        <p:cTn id="64" dur="1" fill="hold">
                                          <p:stCondLst>
                                            <p:cond delay="0"/>
                                          </p:stCondLst>
                                        </p:cTn>
                                        <p:tgtEl>
                                          <p:spTgt spid="19"/>
                                        </p:tgtEl>
                                        <p:attrNameLst>
                                          <p:attrName>style.visibility</p:attrName>
                                        </p:attrNameLst>
                                      </p:cBhvr>
                                      <p:to>
                                        <p:strVal val="visible"/>
                                      </p:to>
                                    </p:set>
                                    <p:animEffect transition="in" filter="fade">
                                      <p:cBhvr>
                                        <p:cTn id="65" dur="1000"/>
                                        <p:tgtEl>
                                          <p:spTgt spid="19"/>
                                        </p:tgtEl>
                                      </p:cBhvr>
                                    </p:animEffect>
                                    <p:anim calcmode="lin" valueType="num">
                                      <p:cBhvr>
                                        <p:cTn id="66" dur="1000" fill="hold"/>
                                        <p:tgtEl>
                                          <p:spTgt spid="19"/>
                                        </p:tgtEl>
                                        <p:attrNameLst>
                                          <p:attrName>ppt_x</p:attrName>
                                        </p:attrNameLst>
                                      </p:cBhvr>
                                      <p:tavLst>
                                        <p:tav tm="0">
                                          <p:val>
                                            <p:strVal val="#ppt_x"/>
                                          </p:val>
                                        </p:tav>
                                        <p:tav tm="100000">
                                          <p:val>
                                            <p:strVal val="#ppt_x"/>
                                          </p:val>
                                        </p:tav>
                                      </p:tavLst>
                                    </p:anim>
                                    <p:anim calcmode="lin" valueType="num">
                                      <p:cBhvr>
                                        <p:cTn id="67" dur="1000" fill="hold"/>
                                        <p:tgtEl>
                                          <p:spTgt spid="19"/>
                                        </p:tgtEl>
                                        <p:attrNameLst>
                                          <p:attrName>ppt_y</p:attrName>
                                        </p:attrNameLst>
                                      </p:cBhvr>
                                      <p:tavLst>
                                        <p:tav tm="0">
                                          <p:val>
                                            <p:strVal val="#ppt_y+.1"/>
                                          </p:val>
                                        </p:tav>
                                        <p:tav tm="100000">
                                          <p:val>
                                            <p:strVal val="#ppt_y"/>
                                          </p:val>
                                        </p:tav>
                                      </p:tavLst>
                                    </p:anim>
                                  </p:childTnLst>
                                </p:cTn>
                              </p:par>
                              <p:par>
                                <p:cTn id="68" presetID="42" presetClass="entr" presetSubtype="0" fill="hold" grpId="0" nodeType="withEffect">
                                  <p:stCondLst>
                                    <p:cond delay="0"/>
                                  </p:stCondLst>
                                  <p:childTnLst>
                                    <p:set>
                                      <p:cBhvr>
                                        <p:cTn id="69" dur="1" fill="hold">
                                          <p:stCondLst>
                                            <p:cond delay="0"/>
                                          </p:stCondLst>
                                        </p:cTn>
                                        <p:tgtEl>
                                          <p:spTgt spid="22"/>
                                        </p:tgtEl>
                                        <p:attrNameLst>
                                          <p:attrName>style.visibility</p:attrName>
                                        </p:attrNameLst>
                                      </p:cBhvr>
                                      <p:to>
                                        <p:strVal val="visible"/>
                                      </p:to>
                                    </p:set>
                                    <p:animEffect transition="in" filter="fade">
                                      <p:cBhvr>
                                        <p:cTn id="70" dur="1000"/>
                                        <p:tgtEl>
                                          <p:spTgt spid="22"/>
                                        </p:tgtEl>
                                      </p:cBhvr>
                                    </p:animEffect>
                                    <p:anim calcmode="lin" valueType="num">
                                      <p:cBhvr>
                                        <p:cTn id="71" dur="1000" fill="hold"/>
                                        <p:tgtEl>
                                          <p:spTgt spid="22"/>
                                        </p:tgtEl>
                                        <p:attrNameLst>
                                          <p:attrName>ppt_x</p:attrName>
                                        </p:attrNameLst>
                                      </p:cBhvr>
                                      <p:tavLst>
                                        <p:tav tm="0">
                                          <p:val>
                                            <p:strVal val="#ppt_x"/>
                                          </p:val>
                                        </p:tav>
                                        <p:tav tm="100000">
                                          <p:val>
                                            <p:strVal val="#ppt_x"/>
                                          </p:val>
                                        </p:tav>
                                      </p:tavLst>
                                    </p:anim>
                                    <p:anim calcmode="lin" valueType="num">
                                      <p:cBhvr>
                                        <p:cTn id="72" dur="1000" fill="hold"/>
                                        <p:tgtEl>
                                          <p:spTgt spid="22"/>
                                        </p:tgtEl>
                                        <p:attrNameLst>
                                          <p:attrName>ppt_y</p:attrName>
                                        </p:attrNameLst>
                                      </p:cBhvr>
                                      <p:tavLst>
                                        <p:tav tm="0">
                                          <p:val>
                                            <p:strVal val="#ppt_y+.1"/>
                                          </p:val>
                                        </p:tav>
                                        <p:tav tm="100000">
                                          <p:val>
                                            <p:strVal val="#ppt_y"/>
                                          </p:val>
                                        </p:tav>
                                      </p:tavLst>
                                    </p:anim>
                                  </p:childTnLst>
                                </p:cTn>
                              </p:par>
                              <p:par>
                                <p:cTn id="73" presetID="42" presetClass="entr" presetSubtype="0" fill="hold" grpId="0" nodeType="withEffect">
                                  <p:stCondLst>
                                    <p:cond delay="0"/>
                                  </p:stCondLst>
                                  <p:childTnLst>
                                    <p:set>
                                      <p:cBhvr>
                                        <p:cTn id="74" dur="1" fill="hold">
                                          <p:stCondLst>
                                            <p:cond delay="0"/>
                                          </p:stCondLst>
                                        </p:cTn>
                                        <p:tgtEl>
                                          <p:spTgt spid="25"/>
                                        </p:tgtEl>
                                        <p:attrNameLst>
                                          <p:attrName>style.visibility</p:attrName>
                                        </p:attrNameLst>
                                      </p:cBhvr>
                                      <p:to>
                                        <p:strVal val="visible"/>
                                      </p:to>
                                    </p:set>
                                    <p:animEffect transition="in" filter="fade">
                                      <p:cBhvr>
                                        <p:cTn id="75" dur="1000"/>
                                        <p:tgtEl>
                                          <p:spTgt spid="25"/>
                                        </p:tgtEl>
                                      </p:cBhvr>
                                    </p:animEffect>
                                    <p:anim calcmode="lin" valueType="num">
                                      <p:cBhvr>
                                        <p:cTn id="76" dur="1000" fill="hold"/>
                                        <p:tgtEl>
                                          <p:spTgt spid="25"/>
                                        </p:tgtEl>
                                        <p:attrNameLst>
                                          <p:attrName>ppt_x</p:attrName>
                                        </p:attrNameLst>
                                      </p:cBhvr>
                                      <p:tavLst>
                                        <p:tav tm="0">
                                          <p:val>
                                            <p:strVal val="#ppt_x"/>
                                          </p:val>
                                        </p:tav>
                                        <p:tav tm="100000">
                                          <p:val>
                                            <p:strVal val="#ppt_x"/>
                                          </p:val>
                                        </p:tav>
                                      </p:tavLst>
                                    </p:anim>
                                    <p:anim calcmode="lin" valueType="num">
                                      <p:cBhvr>
                                        <p:cTn id="77" dur="1000" fill="hold"/>
                                        <p:tgtEl>
                                          <p:spTgt spid="25"/>
                                        </p:tgtEl>
                                        <p:attrNameLst>
                                          <p:attrName>ppt_y</p:attrName>
                                        </p:attrNameLst>
                                      </p:cBhvr>
                                      <p:tavLst>
                                        <p:tav tm="0">
                                          <p:val>
                                            <p:strVal val="#ppt_y+.1"/>
                                          </p:val>
                                        </p:tav>
                                        <p:tav tm="100000">
                                          <p:val>
                                            <p:strVal val="#ppt_y"/>
                                          </p:val>
                                        </p:tav>
                                      </p:tavLst>
                                    </p:anim>
                                  </p:childTnLst>
                                </p:cTn>
                              </p:par>
                              <p:par>
                                <p:cTn id="78" presetID="42" presetClass="entr" presetSubtype="0" fill="hold" grpId="0" nodeType="withEffect">
                                  <p:stCondLst>
                                    <p:cond delay="0"/>
                                  </p:stCondLst>
                                  <p:childTnLst>
                                    <p:set>
                                      <p:cBhvr>
                                        <p:cTn id="79" dur="1" fill="hold">
                                          <p:stCondLst>
                                            <p:cond delay="0"/>
                                          </p:stCondLst>
                                        </p:cTn>
                                        <p:tgtEl>
                                          <p:spTgt spid="28"/>
                                        </p:tgtEl>
                                        <p:attrNameLst>
                                          <p:attrName>style.visibility</p:attrName>
                                        </p:attrNameLst>
                                      </p:cBhvr>
                                      <p:to>
                                        <p:strVal val="visible"/>
                                      </p:to>
                                    </p:set>
                                    <p:animEffect transition="in" filter="fade">
                                      <p:cBhvr>
                                        <p:cTn id="80" dur="1000"/>
                                        <p:tgtEl>
                                          <p:spTgt spid="28"/>
                                        </p:tgtEl>
                                      </p:cBhvr>
                                    </p:animEffect>
                                    <p:anim calcmode="lin" valueType="num">
                                      <p:cBhvr>
                                        <p:cTn id="81" dur="1000" fill="hold"/>
                                        <p:tgtEl>
                                          <p:spTgt spid="28"/>
                                        </p:tgtEl>
                                        <p:attrNameLst>
                                          <p:attrName>ppt_x</p:attrName>
                                        </p:attrNameLst>
                                      </p:cBhvr>
                                      <p:tavLst>
                                        <p:tav tm="0">
                                          <p:val>
                                            <p:strVal val="#ppt_x"/>
                                          </p:val>
                                        </p:tav>
                                        <p:tav tm="100000">
                                          <p:val>
                                            <p:strVal val="#ppt_x"/>
                                          </p:val>
                                        </p:tav>
                                      </p:tavLst>
                                    </p:anim>
                                    <p:anim calcmode="lin" valueType="num">
                                      <p:cBhvr>
                                        <p:cTn id="82" dur="1000" fill="hold"/>
                                        <p:tgtEl>
                                          <p:spTgt spid="28"/>
                                        </p:tgtEl>
                                        <p:attrNameLst>
                                          <p:attrName>ppt_y</p:attrName>
                                        </p:attrNameLst>
                                      </p:cBhvr>
                                      <p:tavLst>
                                        <p:tav tm="0">
                                          <p:val>
                                            <p:strVal val="#ppt_y+.1"/>
                                          </p:val>
                                        </p:tav>
                                        <p:tav tm="100000">
                                          <p:val>
                                            <p:strVal val="#ppt_y"/>
                                          </p:val>
                                        </p:tav>
                                      </p:tavLst>
                                    </p:anim>
                                  </p:childTnLst>
                                </p:cTn>
                              </p:par>
                            </p:childTnLst>
                          </p:cTn>
                        </p:par>
                        <p:par>
                          <p:cTn id="83" fill="hold">
                            <p:stCondLst>
                              <p:cond delay="3450"/>
                            </p:stCondLst>
                            <p:childTnLst>
                              <p:par>
                                <p:cTn id="84" presetID="42" presetClass="entr" presetSubtype="0" fill="hold" grpId="0" nodeType="afterEffect">
                                  <p:stCondLst>
                                    <p:cond delay="0"/>
                                  </p:stCondLst>
                                  <p:childTnLst>
                                    <p:set>
                                      <p:cBhvr>
                                        <p:cTn id="85" dur="1" fill="hold">
                                          <p:stCondLst>
                                            <p:cond delay="0"/>
                                          </p:stCondLst>
                                        </p:cTn>
                                        <p:tgtEl>
                                          <p:spTgt spid="14"/>
                                        </p:tgtEl>
                                        <p:attrNameLst>
                                          <p:attrName>style.visibility</p:attrName>
                                        </p:attrNameLst>
                                      </p:cBhvr>
                                      <p:to>
                                        <p:strVal val="visible"/>
                                      </p:to>
                                    </p:set>
                                    <p:animEffect transition="in" filter="fade">
                                      <p:cBhvr>
                                        <p:cTn id="86" dur="1000"/>
                                        <p:tgtEl>
                                          <p:spTgt spid="14"/>
                                        </p:tgtEl>
                                      </p:cBhvr>
                                    </p:animEffect>
                                    <p:anim calcmode="lin" valueType="num">
                                      <p:cBhvr>
                                        <p:cTn id="87" dur="1000" fill="hold"/>
                                        <p:tgtEl>
                                          <p:spTgt spid="14"/>
                                        </p:tgtEl>
                                        <p:attrNameLst>
                                          <p:attrName>ppt_x</p:attrName>
                                        </p:attrNameLst>
                                      </p:cBhvr>
                                      <p:tavLst>
                                        <p:tav tm="0">
                                          <p:val>
                                            <p:strVal val="#ppt_x"/>
                                          </p:val>
                                        </p:tav>
                                        <p:tav tm="100000">
                                          <p:val>
                                            <p:strVal val="#ppt_x"/>
                                          </p:val>
                                        </p:tav>
                                      </p:tavLst>
                                    </p:anim>
                                    <p:anim calcmode="lin" valueType="num">
                                      <p:cBhvr>
                                        <p:cTn id="88" dur="1000" fill="hold"/>
                                        <p:tgtEl>
                                          <p:spTgt spid="14"/>
                                        </p:tgtEl>
                                        <p:attrNameLst>
                                          <p:attrName>ppt_y</p:attrName>
                                        </p:attrNameLst>
                                      </p:cBhvr>
                                      <p:tavLst>
                                        <p:tav tm="0">
                                          <p:val>
                                            <p:strVal val="#ppt_y+.1"/>
                                          </p:val>
                                        </p:tav>
                                        <p:tav tm="100000">
                                          <p:val>
                                            <p:strVal val="#ppt_y"/>
                                          </p:val>
                                        </p:tav>
                                      </p:tavLst>
                                    </p:anim>
                                  </p:childTnLst>
                                </p:cTn>
                              </p:par>
                              <p:par>
                                <p:cTn id="89" presetID="42" presetClass="entr" presetSubtype="0" fill="hold" grpId="0" nodeType="withEffect">
                                  <p:stCondLst>
                                    <p:cond delay="0"/>
                                  </p:stCondLst>
                                  <p:childTnLst>
                                    <p:set>
                                      <p:cBhvr>
                                        <p:cTn id="90" dur="1" fill="hold">
                                          <p:stCondLst>
                                            <p:cond delay="0"/>
                                          </p:stCondLst>
                                        </p:cTn>
                                        <p:tgtEl>
                                          <p:spTgt spid="17"/>
                                        </p:tgtEl>
                                        <p:attrNameLst>
                                          <p:attrName>style.visibility</p:attrName>
                                        </p:attrNameLst>
                                      </p:cBhvr>
                                      <p:to>
                                        <p:strVal val="visible"/>
                                      </p:to>
                                    </p:set>
                                    <p:animEffect transition="in" filter="fade">
                                      <p:cBhvr>
                                        <p:cTn id="91" dur="1000"/>
                                        <p:tgtEl>
                                          <p:spTgt spid="17"/>
                                        </p:tgtEl>
                                      </p:cBhvr>
                                    </p:animEffect>
                                    <p:anim calcmode="lin" valueType="num">
                                      <p:cBhvr>
                                        <p:cTn id="92" dur="1000" fill="hold"/>
                                        <p:tgtEl>
                                          <p:spTgt spid="17"/>
                                        </p:tgtEl>
                                        <p:attrNameLst>
                                          <p:attrName>ppt_x</p:attrName>
                                        </p:attrNameLst>
                                      </p:cBhvr>
                                      <p:tavLst>
                                        <p:tav tm="0">
                                          <p:val>
                                            <p:strVal val="#ppt_x"/>
                                          </p:val>
                                        </p:tav>
                                        <p:tav tm="100000">
                                          <p:val>
                                            <p:strVal val="#ppt_x"/>
                                          </p:val>
                                        </p:tav>
                                      </p:tavLst>
                                    </p:anim>
                                    <p:anim calcmode="lin" valueType="num">
                                      <p:cBhvr>
                                        <p:cTn id="93" dur="1000" fill="hold"/>
                                        <p:tgtEl>
                                          <p:spTgt spid="17"/>
                                        </p:tgtEl>
                                        <p:attrNameLst>
                                          <p:attrName>ppt_y</p:attrName>
                                        </p:attrNameLst>
                                      </p:cBhvr>
                                      <p:tavLst>
                                        <p:tav tm="0">
                                          <p:val>
                                            <p:strVal val="#ppt_y+.1"/>
                                          </p:val>
                                        </p:tav>
                                        <p:tav tm="100000">
                                          <p:val>
                                            <p:strVal val="#ppt_y"/>
                                          </p:val>
                                        </p:tav>
                                      </p:tavLst>
                                    </p:anim>
                                  </p:childTnLst>
                                </p:cTn>
                              </p:par>
                              <p:par>
                                <p:cTn id="94" presetID="42" presetClass="entr" presetSubtype="0" fill="hold" grpId="0" nodeType="withEffect">
                                  <p:stCondLst>
                                    <p:cond delay="0"/>
                                  </p:stCondLst>
                                  <p:childTnLst>
                                    <p:set>
                                      <p:cBhvr>
                                        <p:cTn id="95" dur="1" fill="hold">
                                          <p:stCondLst>
                                            <p:cond delay="0"/>
                                          </p:stCondLst>
                                        </p:cTn>
                                        <p:tgtEl>
                                          <p:spTgt spid="20"/>
                                        </p:tgtEl>
                                        <p:attrNameLst>
                                          <p:attrName>style.visibility</p:attrName>
                                        </p:attrNameLst>
                                      </p:cBhvr>
                                      <p:to>
                                        <p:strVal val="visible"/>
                                      </p:to>
                                    </p:set>
                                    <p:animEffect transition="in" filter="fade">
                                      <p:cBhvr>
                                        <p:cTn id="96" dur="1000"/>
                                        <p:tgtEl>
                                          <p:spTgt spid="20"/>
                                        </p:tgtEl>
                                      </p:cBhvr>
                                    </p:animEffect>
                                    <p:anim calcmode="lin" valueType="num">
                                      <p:cBhvr>
                                        <p:cTn id="97" dur="1000" fill="hold"/>
                                        <p:tgtEl>
                                          <p:spTgt spid="20"/>
                                        </p:tgtEl>
                                        <p:attrNameLst>
                                          <p:attrName>ppt_x</p:attrName>
                                        </p:attrNameLst>
                                      </p:cBhvr>
                                      <p:tavLst>
                                        <p:tav tm="0">
                                          <p:val>
                                            <p:strVal val="#ppt_x"/>
                                          </p:val>
                                        </p:tav>
                                        <p:tav tm="100000">
                                          <p:val>
                                            <p:strVal val="#ppt_x"/>
                                          </p:val>
                                        </p:tav>
                                      </p:tavLst>
                                    </p:anim>
                                    <p:anim calcmode="lin" valueType="num">
                                      <p:cBhvr>
                                        <p:cTn id="98" dur="1000" fill="hold"/>
                                        <p:tgtEl>
                                          <p:spTgt spid="20"/>
                                        </p:tgtEl>
                                        <p:attrNameLst>
                                          <p:attrName>ppt_y</p:attrName>
                                        </p:attrNameLst>
                                      </p:cBhvr>
                                      <p:tavLst>
                                        <p:tav tm="0">
                                          <p:val>
                                            <p:strVal val="#ppt_y+.1"/>
                                          </p:val>
                                        </p:tav>
                                        <p:tav tm="100000">
                                          <p:val>
                                            <p:strVal val="#ppt_y"/>
                                          </p:val>
                                        </p:tav>
                                      </p:tavLst>
                                    </p:anim>
                                  </p:childTnLst>
                                </p:cTn>
                              </p:par>
                              <p:par>
                                <p:cTn id="99" presetID="42" presetClass="entr" presetSubtype="0" fill="hold" grpId="0" nodeType="withEffect">
                                  <p:stCondLst>
                                    <p:cond delay="0"/>
                                  </p:stCondLst>
                                  <p:childTnLst>
                                    <p:set>
                                      <p:cBhvr>
                                        <p:cTn id="100" dur="1" fill="hold">
                                          <p:stCondLst>
                                            <p:cond delay="0"/>
                                          </p:stCondLst>
                                        </p:cTn>
                                        <p:tgtEl>
                                          <p:spTgt spid="23"/>
                                        </p:tgtEl>
                                        <p:attrNameLst>
                                          <p:attrName>style.visibility</p:attrName>
                                        </p:attrNameLst>
                                      </p:cBhvr>
                                      <p:to>
                                        <p:strVal val="visible"/>
                                      </p:to>
                                    </p:set>
                                    <p:animEffect transition="in" filter="fade">
                                      <p:cBhvr>
                                        <p:cTn id="101" dur="1000"/>
                                        <p:tgtEl>
                                          <p:spTgt spid="23"/>
                                        </p:tgtEl>
                                      </p:cBhvr>
                                    </p:animEffect>
                                    <p:anim calcmode="lin" valueType="num">
                                      <p:cBhvr>
                                        <p:cTn id="102" dur="1000" fill="hold"/>
                                        <p:tgtEl>
                                          <p:spTgt spid="23"/>
                                        </p:tgtEl>
                                        <p:attrNameLst>
                                          <p:attrName>ppt_x</p:attrName>
                                        </p:attrNameLst>
                                      </p:cBhvr>
                                      <p:tavLst>
                                        <p:tav tm="0">
                                          <p:val>
                                            <p:strVal val="#ppt_x"/>
                                          </p:val>
                                        </p:tav>
                                        <p:tav tm="100000">
                                          <p:val>
                                            <p:strVal val="#ppt_x"/>
                                          </p:val>
                                        </p:tav>
                                      </p:tavLst>
                                    </p:anim>
                                    <p:anim calcmode="lin" valueType="num">
                                      <p:cBhvr>
                                        <p:cTn id="103" dur="1000" fill="hold"/>
                                        <p:tgtEl>
                                          <p:spTgt spid="23"/>
                                        </p:tgtEl>
                                        <p:attrNameLst>
                                          <p:attrName>ppt_y</p:attrName>
                                        </p:attrNameLst>
                                      </p:cBhvr>
                                      <p:tavLst>
                                        <p:tav tm="0">
                                          <p:val>
                                            <p:strVal val="#ppt_y+.1"/>
                                          </p:val>
                                        </p:tav>
                                        <p:tav tm="100000">
                                          <p:val>
                                            <p:strVal val="#ppt_y"/>
                                          </p:val>
                                        </p:tav>
                                      </p:tavLst>
                                    </p:anim>
                                  </p:childTnLst>
                                </p:cTn>
                              </p:par>
                              <p:par>
                                <p:cTn id="104" presetID="42" presetClass="entr" presetSubtype="0" fill="hold" grpId="0" nodeType="withEffect">
                                  <p:stCondLst>
                                    <p:cond delay="0"/>
                                  </p:stCondLst>
                                  <p:childTnLst>
                                    <p:set>
                                      <p:cBhvr>
                                        <p:cTn id="105" dur="1" fill="hold">
                                          <p:stCondLst>
                                            <p:cond delay="0"/>
                                          </p:stCondLst>
                                        </p:cTn>
                                        <p:tgtEl>
                                          <p:spTgt spid="26"/>
                                        </p:tgtEl>
                                        <p:attrNameLst>
                                          <p:attrName>style.visibility</p:attrName>
                                        </p:attrNameLst>
                                      </p:cBhvr>
                                      <p:to>
                                        <p:strVal val="visible"/>
                                      </p:to>
                                    </p:set>
                                    <p:animEffect transition="in" filter="fade">
                                      <p:cBhvr>
                                        <p:cTn id="106" dur="1000"/>
                                        <p:tgtEl>
                                          <p:spTgt spid="26"/>
                                        </p:tgtEl>
                                      </p:cBhvr>
                                    </p:animEffect>
                                    <p:anim calcmode="lin" valueType="num">
                                      <p:cBhvr>
                                        <p:cTn id="107" dur="1000" fill="hold"/>
                                        <p:tgtEl>
                                          <p:spTgt spid="26"/>
                                        </p:tgtEl>
                                        <p:attrNameLst>
                                          <p:attrName>ppt_x</p:attrName>
                                        </p:attrNameLst>
                                      </p:cBhvr>
                                      <p:tavLst>
                                        <p:tav tm="0">
                                          <p:val>
                                            <p:strVal val="#ppt_x"/>
                                          </p:val>
                                        </p:tav>
                                        <p:tav tm="100000">
                                          <p:val>
                                            <p:strVal val="#ppt_x"/>
                                          </p:val>
                                        </p:tav>
                                      </p:tavLst>
                                    </p:anim>
                                    <p:anim calcmode="lin" valueType="num">
                                      <p:cBhvr>
                                        <p:cTn id="108" dur="1000" fill="hold"/>
                                        <p:tgtEl>
                                          <p:spTgt spid="26"/>
                                        </p:tgtEl>
                                        <p:attrNameLst>
                                          <p:attrName>ppt_y</p:attrName>
                                        </p:attrNameLst>
                                      </p:cBhvr>
                                      <p:tavLst>
                                        <p:tav tm="0">
                                          <p:val>
                                            <p:strVal val="#ppt_y+.1"/>
                                          </p:val>
                                        </p:tav>
                                        <p:tav tm="100000">
                                          <p:val>
                                            <p:strVal val="#ppt_y"/>
                                          </p:val>
                                        </p:tav>
                                      </p:tavLst>
                                    </p:anim>
                                  </p:childTnLst>
                                </p:cTn>
                              </p:par>
                              <p:par>
                                <p:cTn id="109" presetID="42" presetClass="entr" presetSubtype="0" fill="hold" grpId="0" nodeType="withEffect">
                                  <p:stCondLst>
                                    <p:cond delay="0"/>
                                  </p:stCondLst>
                                  <p:childTnLst>
                                    <p:set>
                                      <p:cBhvr>
                                        <p:cTn id="110" dur="1" fill="hold">
                                          <p:stCondLst>
                                            <p:cond delay="0"/>
                                          </p:stCondLst>
                                        </p:cTn>
                                        <p:tgtEl>
                                          <p:spTgt spid="29"/>
                                        </p:tgtEl>
                                        <p:attrNameLst>
                                          <p:attrName>style.visibility</p:attrName>
                                        </p:attrNameLst>
                                      </p:cBhvr>
                                      <p:to>
                                        <p:strVal val="visible"/>
                                      </p:to>
                                    </p:set>
                                    <p:animEffect transition="in" filter="fade">
                                      <p:cBhvr>
                                        <p:cTn id="111" dur="1000"/>
                                        <p:tgtEl>
                                          <p:spTgt spid="29"/>
                                        </p:tgtEl>
                                      </p:cBhvr>
                                    </p:animEffect>
                                    <p:anim calcmode="lin" valueType="num">
                                      <p:cBhvr>
                                        <p:cTn id="112" dur="1000" fill="hold"/>
                                        <p:tgtEl>
                                          <p:spTgt spid="29"/>
                                        </p:tgtEl>
                                        <p:attrNameLst>
                                          <p:attrName>ppt_x</p:attrName>
                                        </p:attrNameLst>
                                      </p:cBhvr>
                                      <p:tavLst>
                                        <p:tav tm="0">
                                          <p:val>
                                            <p:strVal val="#ppt_x"/>
                                          </p:val>
                                        </p:tav>
                                        <p:tav tm="100000">
                                          <p:val>
                                            <p:strVal val="#ppt_x"/>
                                          </p:val>
                                        </p:tav>
                                      </p:tavLst>
                                    </p:anim>
                                    <p:anim calcmode="lin" valueType="num">
                                      <p:cBhvr>
                                        <p:cTn id="113" dur="1000" fill="hold"/>
                                        <p:tgtEl>
                                          <p:spTgt spid="2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4" grpId="0" animBg="1"/>
      <p:bldP spid="5" grpId="0" animBg="1"/>
      <p:bldP spid="12" grpId="0" animBg="1"/>
      <p:bldP spid="13" grpId="0" animBg="1"/>
      <p:bldP spid="14" grpId="0" animBg="1"/>
      <p:bldP spid="15" grpId="0" animBg="1"/>
      <p:bldP spid="16" grpId="0" animBg="1"/>
      <p:bldP spid="17" grpId="0" animBg="1"/>
      <p:bldP spid="18" grpId="0"/>
      <p:bldP spid="19" grpId="0"/>
      <p:bldP spid="20" grpId="0"/>
      <p:bldP spid="21" grpId="0" animBg="1"/>
      <p:bldP spid="22" grpId="0" animBg="1"/>
      <p:bldP spid="23" grpId="0" animBg="1"/>
      <p:bldP spid="24" grpId="0" animBg="1"/>
      <p:bldP spid="25" grpId="0" animBg="1"/>
      <p:bldP spid="26" grpId="0" animBg="1"/>
      <p:bldP spid="27" grpId="0"/>
      <p:bldP spid="28" grpId="0"/>
      <p:bldP spid="29"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1"/>
          <p:cNvSpPr txBox="1">
            <a:spLocks noChangeArrowheads="1"/>
          </p:cNvSpPr>
          <p:nvPr/>
        </p:nvSpPr>
        <p:spPr bwMode="auto">
          <a:xfrm>
            <a:off x="982638" y="131071"/>
            <a:ext cx="4288353"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3200" b="1" dirty="0">
                <a:solidFill>
                  <a:srgbClr val="3F3F3F"/>
                </a:solidFill>
                <a:cs typeface="+mn-ea"/>
                <a:sym typeface="+mn-lt"/>
              </a:rPr>
              <a:t>三、工作存在不足之处</a:t>
            </a:r>
          </a:p>
        </p:txBody>
      </p:sp>
      <p:sp>
        <p:nvSpPr>
          <p:cNvPr id="3" name="Freeform 16"/>
          <p:cNvSpPr/>
          <p:nvPr/>
        </p:nvSpPr>
        <p:spPr bwMode="auto">
          <a:xfrm>
            <a:off x="181405" y="200501"/>
            <a:ext cx="278478" cy="443337"/>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solidFill>
            <a:srgbClr val="E82B11"/>
          </a:solidFill>
          <a:ln w="38100">
            <a:noFill/>
          </a:ln>
          <a:effectLst>
            <a:outerShdw blurRad="63500" algn="ctr" rotWithShape="0">
              <a:prstClr val="black">
                <a:alpha val="40000"/>
              </a:prstClr>
            </a:outerShdw>
          </a:effectLst>
        </p:spPr>
        <p:txBody>
          <a:bodyPr/>
          <a:lstStyle/>
          <a:p>
            <a:endParaRPr lang="zh-CN" altLang="en-US" sz="2400">
              <a:cs typeface="+mn-ea"/>
              <a:sym typeface="+mn-lt"/>
            </a:endParaRPr>
          </a:p>
        </p:txBody>
      </p:sp>
      <p:sp>
        <p:nvSpPr>
          <p:cNvPr id="4" name="Freeform 17"/>
          <p:cNvSpPr/>
          <p:nvPr/>
        </p:nvSpPr>
        <p:spPr bwMode="auto">
          <a:xfrm>
            <a:off x="441561" y="200501"/>
            <a:ext cx="277256" cy="443337"/>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solidFill>
            <a:srgbClr val="E82B11"/>
          </a:solidFill>
          <a:ln w="38100">
            <a:noFill/>
          </a:ln>
          <a:effectLst>
            <a:outerShdw blurRad="63500" algn="ctr" rotWithShape="0">
              <a:prstClr val="black">
                <a:alpha val="40000"/>
              </a:prstClr>
            </a:outerShdw>
          </a:effectLst>
        </p:spPr>
        <p:txBody>
          <a:bodyPr/>
          <a:lstStyle/>
          <a:p>
            <a:endParaRPr lang="zh-CN" altLang="en-US" sz="2400">
              <a:cs typeface="+mn-ea"/>
              <a:sym typeface="+mn-lt"/>
            </a:endParaRPr>
          </a:p>
        </p:txBody>
      </p:sp>
      <p:sp>
        <p:nvSpPr>
          <p:cNvPr id="5" name="Freeform 18"/>
          <p:cNvSpPr/>
          <p:nvPr/>
        </p:nvSpPr>
        <p:spPr bwMode="auto">
          <a:xfrm>
            <a:off x="705382" y="200501"/>
            <a:ext cx="277256" cy="443337"/>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solidFill>
            <a:srgbClr val="E82B11"/>
          </a:solidFill>
          <a:ln w="38100">
            <a:noFill/>
          </a:ln>
          <a:effectLst>
            <a:outerShdw blurRad="63500" algn="ctr" rotWithShape="0">
              <a:prstClr val="black">
                <a:alpha val="40000"/>
              </a:prstClr>
            </a:outerShdw>
          </a:effectLst>
        </p:spPr>
        <p:txBody>
          <a:bodyPr/>
          <a:lstStyle/>
          <a:p>
            <a:endParaRPr lang="zh-CN" altLang="en-US" sz="2400">
              <a:cs typeface="+mn-ea"/>
              <a:sym typeface="+mn-lt"/>
            </a:endParaRPr>
          </a:p>
        </p:txBody>
      </p:sp>
      <p:sp>
        <p:nvSpPr>
          <p:cNvPr id="30" name="Freeform 19">
            <a:extLst>
              <a:ext uri="{FF2B5EF4-FFF2-40B4-BE49-F238E27FC236}">
                <a16:creationId xmlns="" xmlns:a16="http://schemas.microsoft.com/office/drawing/2014/main" id="{2730B459-83B0-4821-BF40-8862CBE0DABF}"/>
              </a:ext>
            </a:extLst>
          </p:cNvPr>
          <p:cNvSpPr>
            <a:spLocks noEditPoints="1"/>
          </p:cNvSpPr>
          <p:nvPr/>
        </p:nvSpPr>
        <p:spPr bwMode="auto">
          <a:xfrm>
            <a:off x="3754553" y="1903576"/>
            <a:ext cx="4682895" cy="4212490"/>
          </a:xfrm>
          <a:custGeom>
            <a:avLst/>
            <a:gdLst>
              <a:gd name="T0" fmla="*/ 233 w 747"/>
              <a:gd name="T1" fmla="*/ 0 h 672"/>
              <a:gd name="T2" fmla="*/ 306 w 747"/>
              <a:gd name="T3" fmla="*/ 37 h 672"/>
              <a:gd name="T4" fmla="*/ 374 w 747"/>
              <a:gd name="T5" fmla="*/ 66 h 672"/>
              <a:gd name="T6" fmla="*/ 444 w 747"/>
              <a:gd name="T7" fmla="*/ 33 h 672"/>
              <a:gd name="T8" fmla="*/ 514 w 747"/>
              <a:gd name="T9" fmla="*/ 0 h 672"/>
              <a:gd name="T10" fmla="*/ 606 w 747"/>
              <a:gd name="T11" fmla="*/ 92 h 672"/>
              <a:gd name="T12" fmla="*/ 601 w 747"/>
              <a:gd name="T13" fmla="*/ 122 h 672"/>
              <a:gd name="T14" fmla="*/ 594 w 747"/>
              <a:gd name="T15" fmla="*/ 154 h 672"/>
              <a:gd name="T16" fmla="*/ 643 w 747"/>
              <a:gd name="T17" fmla="*/ 237 h 672"/>
              <a:gd name="T18" fmla="*/ 681 w 747"/>
              <a:gd name="T19" fmla="*/ 248 h 672"/>
              <a:gd name="T20" fmla="*/ 747 w 747"/>
              <a:gd name="T21" fmla="*/ 336 h 672"/>
              <a:gd name="T22" fmla="*/ 679 w 747"/>
              <a:gd name="T23" fmla="*/ 424 h 672"/>
              <a:gd name="T24" fmla="*/ 644 w 747"/>
              <a:gd name="T25" fmla="*/ 434 h 672"/>
              <a:gd name="T26" fmla="*/ 594 w 747"/>
              <a:gd name="T27" fmla="*/ 517 h 672"/>
              <a:gd name="T28" fmla="*/ 602 w 747"/>
              <a:gd name="T29" fmla="*/ 552 h 672"/>
              <a:gd name="T30" fmla="*/ 606 w 747"/>
              <a:gd name="T31" fmla="*/ 580 h 672"/>
              <a:gd name="T32" fmla="*/ 514 w 747"/>
              <a:gd name="T33" fmla="*/ 672 h 672"/>
              <a:gd name="T34" fmla="*/ 449 w 747"/>
              <a:gd name="T35" fmla="*/ 644 h 672"/>
              <a:gd name="T36" fmla="*/ 422 w 747"/>
              <a:gd name="T37" fmla="*/ 620 h 672"/>
              <a:gd name="T38" fmla="*/ 373 w 747"/>
              <a:gd name="T39" fmla="*/ 606 h 672"/>
              <a:gd name="T40" fmla="*/ 323 w 747"/>
              <a:gd name="T41" fmla="*/ 621 h 672"/>
              <a:gd name="T42" fmla="*/ 284 w 747"/>
              <a:gd name="T43" fmla="*/ 655 h 672"/>
              <a:gd name="T44" fmla="*/ 233 w 747"/>
              <a:gd name="T45" fmla="*/ 672 h 672"/>
              <a:gd name="T46" fmla="*/ 141 w 747"/>
              <a:gd name="T47" fmla="*/ 580 h 672"/>
              <a:gd name="T48" fmla="*/ 146 w 747"/>
              <a:gd name="T49" fmla="*/ 551 h 672"/>
              <a:gd name="T50" fmla="*/ 152 w 747"/>
              <a:gd name="T51" fmla="*/ 528 h 672"/>
              <a:gd name="T52" fmla="*/ 153 w 747"/>
              <a:gd name="T53" fmla="*/ 519 h 672"/>
              <a:gd name="T54" fmla="*/ 69 w 747"/>
              <a:gd name="T55" fmla="*/ 425 h 672"/>
              <a:gd name="T56" fmla="*/ 0 w 747"/>
              <a:gd name="T57" fmla="*/ 336 h 672"/>
              <a:gd name="T58" fmla="*/ 74 w 747"/>
              <a:gd name="T59" fmla="*/ 246 h 672"/>
              <a:gd name="T60" fmla="*/ 153 w 747"/>
              <a:gd name="T61" fmla="*/ 153 h 672"/>
              <a:gd name="T62" fmla="*/ 147 w 747"/>
              <a:gd name="T63" fmla="*/ 124 h 672"/>
              <a:gd name="T64" fmla="*/ 141 w 747"/>
              <a:gd name="T65" fmla="*/ 92 h 672"/>
              <a:gd name="T66" fmla="*/ 233 w 747"/>
              <a:gd name="T67" fmla="*/ 0 h 672"/>
              <a:gd name="T68" fmla="*/ 180 w 747"/>
              <a:gd name="T69" fmla="*/ 310 h 672"/>
              <a:gd name="T70" fmla="*/ 184 w 747"/>
              <a:gd name="T71" fmla="*/ 336 h 672"/>
              <a:gd name="T72" fmla="*/ 180 w 747"/>
              <a:gd name="T73" fmla="*/ 364 h 672"/>
              <a:gd name="T74" fmla="*/ 220 w 747"/>
              <a:gd name="T75" fmla="*/ 482 h 672"/>
              <a:gd name="T76" fmla="*/ 247 w 747"/>
              <a:gd name="T77" fmla="*/ 490 h 672"/>
              <a:gd name="T78" fmla="*/ 278 w 747"/>
              <a:gd name="T79" fmla="*/ 500 h 672"/>
              <a:gd name="T80" fmla="*/ 304 w 747"/>
              <a:gd name="T81" fmla="*/ 524 h 672"/>
              <a:gd name="T82" fmla="*/ 319 w 747"/>
              <a:gd name="T83" fmla="*/ 538 h 672"/>
              <a:gd name="T84" fmla="*/ 373 w 747"/>
              <a:gd name="T85" fmla="*/ 555 h 672"/>
              <a:gd name="T86" fmla="*/ 429 w 747"/>
              <a:gd name="T87" fmla="*/ 537 h 672"/>
              <a:gd name="T88" fmla="*/ 445 w 747"/>
              <a:gd name="T89" fmla="*/ 521 h 672"/>
              <a:gd name="T90" fmla="*/ 470 w 747"/>
              <a:gd name="T91" fmla="*/ 500 h 672"/>
              <a:gd name="T92" fmla="*/ 503 w 747"/>
              <a:gd name="T93" fmla="*/ 490 h 672"/>
              <a:gd name="T94" fmla="*/ 523 w 747"/>
              <a:gd name="T95" fmla="*/ 484 h 672"/>
              <a:gd name="T96" fmla="*/ 576 w 747"/>
              <a:gd name="T97" fmla="*/ 398 h 672"/>
              <a:gd name="T98" fmla="*/ 569 w 747"/>
              <a:gd name="T99" fmla="*/ 368 h 672"/>
              <a:gd name="T100" fmla="*/ 563 w 747"/>
              <a:gd name="T101" fmla="*/ 336 h 672"/>
              <a:gd name="T102" fmla="*/ 569 w 747"/>
              <a:gd name="T103" fmla="*/ 304 h 672"/>
              <a:gd name="T104" fmla="*/ 575 w 747"/>
              <a:gd name="T105" fmla="*/ 274 h 672"/>
              <a:gd name="T106" fmla="*/ 524 w 747"/>
              <a:gd name="T107" fmla="*/ 190 h 672"/>
              <a:gd name="T108" fmla="*/ 500 w 747"/>
              <a:gd name="T109" fmla="*/ 182 h 672"/>
              <a:gd name="T110" fmla="*/ 472 w 747"/>
              <a:gd name="T111" fmla="*/ 173 h 672"/>
              <a:gd name="T112" fmla="*/ 445 w 747"/>
              <a:gd name="T113" fmla="*/ 152 h 672"/>
              <a:gd name="T114" fmla="*/ 374 w 747"/>
              <a:gd name="T115" fmla="*/ 119 h 672"/>
              <a:gd name="T116" fmla="*/ 302 w 747"/>
              <a:gd name="T117" fmla="*/ 152 h 672"/>
              <a:gd name="T118" fmla="*/ 253 w 747"/>
              <a:gd name="T119" fmla="*/ 182 h 672"/>
              <a:gd name="T120" fmla="*/ 173 w 747"/>
              <a:gd name="T121" fmla="*/ 275 h 672"/>
              <a:gd name="T122" fmla="*/ 180 w 747"/>
              <a:gd name="T123" fmla="*/ 310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47" h="672">
                <a:moveTo>
                  <a:pt x="233" y="0"/>
                </a:moveTo>
                <a:cubicBezTo>
                  <a:pt x="262" y="0"/>
                  <a:pt x="289" y="14"/>
                  <a:pt x="306" y="37"/>
                </a:cubicBezTo>
                <a:cubicBezTo>
                  <a:pt x="321" y="57"/>
                  <a:pt x="349" y="66"/>
                  <a:pt x="374" y="66"/>
                </a:cubicBezTo>
                <a:cubicBezTo>
                  <a:pt x="402" y="66"/>
                  <a:pt x="426" y="55"/>
                  <a:pt x="444" y="33"/>
                </a:cubicBezTo>
                <a:cubicBezTo>
                  <a:pt x="461" y="12"/>
                  <a:pt x="487" y="0"/>
                  <a:pt x="514" y="0"/>
                </a:cubicBezTo>
                <a:cubicBezTo>
                  <a:pt x="565" y="0"/>
                  <a:pt x="606" y="41"/>
                  <a:pt x="606" y="92"/>
                </a:cubicBezTo>
                <a:cubicBezTo>
                  <a:pt x="606" y="103"/>
                  <a:pt x="604" y="112"/>
                  <a:pt x="601" y="122"/>
                </a:cubicBezTo>
                <a:cubicBezTo>
                  <a:pt x="598" y="133"/>
                  <a:pt x="594" y="143"/>
                  <a:pt x="594" y="154"/>
                </a:cubicBezTo>
                <a:cubicBezTo>
                  <a:pt x="594" y="189"/>
                  <a:pt x="613" y="220"/>
                  <a:pt x="643" y="237"/>
                </a:cubicBezTo>
                <a:cubicBezTo>
                  <a:pt x="655" y="244"/>
                  <a:pt x="669" y="244"/>
                  <a:pt x="681" y="248"/>
                </a:cubicBezTo>
                <a:cubicBezTo>
                  <a:pt x="720" y="259"/>
                  <a:pt x="747" y="295"/>
                  <a:pt x="747" y="336"/>
                </a:cubicBezTo>
                <a:cubicBezTo>
                  <a:pt x="747" y="377"/>
                  <a:pt x="719" y="414"/>
                  <a:pt x="679" y="424"/>
                </a:cubicBezTo>
                <a:cubicBezTo>
                  <a:pt x="667" y="428"/>
                  <a:pt x="655" y="428"/>
                  <a:pt x="644" y="434"/>
                </a:cubicBezTo>
                <a:cubicBezTo>
                  <a:pt x="613" y="450"/>
                  <a:pt x="594" y="482"/>
                  <a:pt x="594" y="517"/>
                </a:cubicBezTo>
                <a:cubicBezTo>
                  <a:pt x="594" y="529"/>
                  <a:pt x="598" y="541"/>
                  <a:pt x="602" y="552"/>
                </a:cubicBezTo>
                <a:cubicBezTo>
                  <a:pt x="604" y="561"/>
                  <a:pt x="606" y="570"/>
                  <a:pt x="606" y="580"/>
                </a:cubicBezTo>
                <a:cubicBezTo>
                  <a:pt x="606" y="631"/>
                  <a:pt x="565" y="672"/>
                  <a:pt x="514" y="672"/>
                </a:cubicBezTo>
                <a:cubicBezTo>
                  <a:pt x="490" y="672"/>
                  <a:pt x="466" y="662"/>
                  <a:pt x="449" y="644"/>
                </a:cubicBezTo>
                <a:cubicBezTo>
                  <a:pt x="440" y="635"/>
                  <a:pt x="433" y="626"/>
                  <a:pt x="422" y="620"/>
                </a:cubicBezTo>
                <a:cubicBezTo>
                  <a:pt x="407" y="611"/>
                  <a:pt x="390" y="606"/>
                  <a:pt x="373" y="606"/>
                </a:cubicBezTo>
                <a:cubicBezTo>
                  <a:pt x="355" y="606"/>
                  <a:pt x="338" y="611"/>
                  <a:pt x="323" y="621"/>
                </a:cubicBezTo>
                <a:cubicBezTo>
                  <a:pt x="308" y="630"/>
                  <a:pt x="297" y="644"/>
                  <a:pt x="284" y="655"/>
                </a:cubicBezTo>
                <a:cubicBezTo>
                  <a:pt x="268" y="667"/>
                  <a:pt x="253" y="672"/>
                  <a:pt x="233" y="672"/>
                </a:cubicBezTo>
                <a:cubicBezTo>
                  <a:pt x="182" y="672"/>
                  <a:pt x="141" y="631"/>
                  <a:pt x="141" y="580"/>
                </a:cubicBezTo>
                <a:cubicBezTo>
                  <a:pt x="141" y="570"/>
                  <a:pt x="144" y="561"/>
                  <a:pt x="146" y="551"/>
                </a:cubicBezTo>
                <a:cubicBezTo>
                  <a:pt x="149" y="543"/>
                  <a:pt x="151" y="536"/>
                  <a:pt x="152" y="528"/>
                </a:cubicBezTo>
                <a:cubicBezTo>
                  <a:pt x="152" y="525"/>
                  <a:pt x="153" y="522"/>
                  <a:pt x="153" y="519"/>
                </a:cubicBezTo>
                <a:cubicBezTo>
                  <a:pt x="153" y="466"/>
                  <a:pt x="117" y="437"/>
                  <a:pt x="69" y="425"/>
                </a:cubicBezTo>
                <a:cubicBezTo>
                  <a:pt x="29" y="414"/>
                  <a:pt x="0" y="378"/>
                  <a:pt x="0" y="336"/>
                </a:cubicBezTo>
                <a:cubicBezTo>
                  <a:pt x="0" y="292"/>
                  <a:pt x="31" y="254"/>
                  <a:pt x="74" y="246"/>
                </a:cubicBezTo>
                <a:cubicBezTo>
                  <a:pt x="120" y="236"/>
                  <a:pt x="153" y="201"/>
                  <a:pt x="153" y="153"/>
                </a:cubicBezTo>
                <a:cubicBezTo>
                  <a:pt x="153" y="142"/>
                  <a:pt x="150" y="134"/>
                  <a:pt x="147" y="124"/>
                </a:cubicBezTo>
                <a:cubicBezTo>
                  <a:pt x="143" y="113"/>
                  <a:pt x="141" y="103"/>
                  <a:pt x="141" y="92"/>
                </a:cubicBezTo>
                <a:cubicBezTo>
                  <a:pt x="141" y="41"/>
                  <a:pt x="182" y="0"/>
                  <a:pt x="233" y="0"/>
                </a:cubicBezTo>
                <a:close/>
                <a:moveTo>
                  <a:pt x="180" y="310"/>
                </a:moveTo>
                <a:cubicBezTo>
                  <a:pt x="183" y="318"/>
                  <a:pt x="184" y="327"/>
                  <a:pt x="184" y="336"/>
                </a:cubicBezTo>
                <a:cubicBezTo>
                  <a:pt x="184" y="345"/>
                  <a:pt x="183" y="355"/>
                  <a:pt x="180" y="364"/>
                </a:cubicBezTo>
                <a:cubicBezTo>
                  <a:pt x="165" y="409"/>
                  <a:pt x="176" y="458"/>
                  <a:pt x="220" y="482"/>
                </a:cubicBezTo>
                <a:cubicBezTo>
                  <a:pt x="228" y="486"/>
                  <a:pt x="238" y="488"/>
                  <a:pt x="247" y="490"/>
                </a:cubicBezTo>
                <a:cubicBezTo>
                  <a:pt x="258" y="492"/>
                  <a:pt x="268" y="495"/>
                  <a:pt x="278" y="500"/>
                </a:cubicBezTo>
                <a:cubicBezTo>
                  <a:pt x="289" y="506"/>
                  <a:pt x="296" y="514"/>
                  <a:pt x="304" y="524"/>
                </a:cubicBezTo>
                <a:cubicBezTo>
                  <a:pt x="309" y="529"/>
                  <a:pt x="313" y="534"/>
                  <a:pt x="319" y="538"/>
                </a:cubicBezTo>
                <a:cubicBezTo>
                  <a:pt x="335" y="549"/>
                  <a:pt x="354" y="555"/>
                  <a:pt x="373" y="555"/>
                </a:cubicBezTo>
                <a:cubicBezTo>
                  <a:pt x="393" y="555"/>
                  <a:pt x="412" y="549"/>
                  <a:pt x="429" y="537"/>
                </a:cubicBezTo>
                <a:cubicBezTo>
                  <a:pt x="435" y="533"/>
                  <a:pt x="440" y="527"/>
                  <a:pt x="445" y="521"/>
                </a:cubicBezTo>
                <a:cubicBezTo>
                  <a:pt x="453" y="513"/>
                  <a:pt x="460" y="506"/>
                  <a:pt x="470" y="500"/>
                </a:cubicBezTo>
                <a:cubicBezTo>
                  <a:pt x="480" y="494"/>
                  <a:pt x="491" y="492"/>
                  <a:pt x="503" y="490"/>
                </a:cubicBezTo>
                <a:cubicBezTo>
                  <a:pt x="509" y="489"/>
                  <a:pt x="516" y="487"/>
                  <a:pt x="523" y="484"/>
                </a:cubicBezTo>
                <a:cubicBezTo>
                  <a:pt x="555" y="468"/>
                  <a:pt x="576" y="435"/>
                  <a:pt x="576" y="398"/>
                </a:cubicBezTo>
                <a:cubicBezTo>
                  <a:pt x="576" y="388"/>
                  <a:pt x="573" y="378"/>
                  <a:pt x="569" y="368"/>
                </a:cubicBezTo>
                <a:cubicBezTo>
                  <a:pt x="566" y="357"/>
                  <a:pt x="563" y="347"/>
                  <a:pt x="563" y="336"/>
                </a:cubicBezTo>
                <a:cubicBezTo>
                  <a:pt x="563" y="325"/>
                  <a:pt x="566" y="315"/>
                  <a:pt x="569" y="304"/>
                </a:cubicBezTo>
                <a:cubicBezTo>
                  <a:pt x="572" y="295"/>
                  <a:pt x="575" y="285"/>
                  <a:pt x="575" y="274"/>
                </a:cubicBezTo>
                <a:cubicBezTo>
                  <a:pt x="575" y="239"/>
                  <a:pt x="555" y="206"/>
                  <a:pt x="524" y="190"/>
                </a:cubicBezTo>
                <a:cubicBezTo>
                  <a:pt x="516" y="186"/>
                  <a:pt x="508" y="184"/>
                  <a:pt x="500" y="182"/>
                </a:cubicBezTo>
                <a:cubicBezTo>
                  <a:pt x="490" y="180"/>
                  <a:pt x="481" y="178"/>
                  <a:pt x="472" y="173"/>
                </a:cubicBezTo>
                <a:cubicBezTo>
                  <a:pt x="462" y="168"/>
                  <a:pt x="453" y="161"/>
                  <a:pt x="445" y="152"/>
                </a:cubicBezTo>
                <a:cubicBezTo>
                  <a:pt x="426" y="130"/>
                  <a:pt x="402" y="119"/>
                  <a:pt x="374" y="119"/>
                </a:cubicBezTo>
                <a:cubicBezTo>
                  <a:pt x="345" y="119"/>
                  <a:pt x="321" y="131"/>
                  <a:pt x="302" y="152"/>
                </a:cubicBezTo>
                <a:cubicBezTo>
                  <a:pt x="289" y="167"/>
                  <a:pt x="272" y="177"/>
                  <a:pt x="253" y="182"/>
                </a:cubicBezTo>
                <a:cubicBezTo>
                  <a:pt x="206" y="192"/>
                  <a:pt x="173" y="225"/>
                  <a:pt x="173" y="275"/>
                </a:cubicBezTo>
                <a:cubicBezTo>
                  <a:pt x="173" y="288"/>
                  <a:pt x="177" y="298"/>
                  <a:pt x="180" y="310"/>
                </a:cubicBezTo>
                <a:close/>
              </a:path>
            </a:pathLst>
          </a:custGeom>
          <a:solidFill>
            <a:schemeClr val="bg1">
              <a:lumMod val="85000"/>
              <a:alpha val="65000"/>
            </a:schemeClr>
          </a:solidFill>
          <a:ln w="31750">
            <a:noFill/>
          </a:ln>
          <a:effectLst/>
        </p:spPr>
        <p:style>
          <a:lnRef idx="2">
            <a:schemeClr val="accent1">
              <a:shade val="50000"/>
            </a:schemeClr>
          </a:lnRef>
          <a:fillRef idx="1">
            <a:schemeClr val="accent1"/>
          </a:fillRef>
          <a:effectRef idx="0">
            <a:schemeClr val="accent1"/>
          </a:effectRef>
          <a:fontRef idx="minor">
            <a:schemeClr val="lt1"/>
          </a:fontRef>
        </p:style>
        <p:txBody>
          <a:bodyPr lIns="0" rIns="0" bIns="46800" rtlCol="0" anchor="ctr"/>
          <a:lstStyle/>
          <a:p>
            <a:pPr algn="ctr"/>
            <a:endParaRPr lang="zh-CN" altLang="en-US">
              <a:solidFill>
                <a:srgbClr val="3F7EE5"/>
              </a:solidFill>
              <a:cs typeface="+mn-ea"/>
              <a:sym typeface="+mn-lt"/>
            </a:endParaRPr>
          </a:p>
        </p:txBody>
      </p:sp>
      <p:sp>
        <p:nvSpPr>
          <p:cNvPr id="31" name="Oval 6">
            <a:extLst>
              <a:ext uri="{FF2B5EF4-FFF2-40B4-BE49-F238E27FC236}">
                <a16:creationId xmlns="" xmlns:a16="http://schemas.microsoft.com/office/drawing/2014/main" id="{839D99C2-AE30-4257-9606-E179361E3CD1}"/>
              </a:ext>
            </a:extLst>
          </p:cNvPr>
          <p:cNvSpPr>
            <a:spLocks noChangeArrowheads="1"/>
          </p:cNvSpPr>
          <p:nvPr/>
        </p:nvSpPr>
        <p:spPr bwMode="auto">
          <a:xfrm>
            <a:off x="4769955" y="2037957"/>
            <a:ext cx="881384" cy="878736"/>
          </a:xfrm>
          <a:prstGeom prst="ellipse">
            <a:avLst/>
          </a:prstGeom>
          <a:solidFill>
            <a:srgbClr val="3F3F3F"/>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en-US" altLang="zh-CN" sz="2800" dirty="0">
                <a:solidFill>
                  <a:schemeClr val="bg1"/>
                </a:solidFill>
                <a:cs typeface="+mn-ea"/>
                <a:sym typeface="+mn-lt"/>
              </a:rPr>
              <a:t>A</a:t>
            </a:r>
            <a:endParaRPr lang="zh-CN" altLang="en-US" sz="2800" dirty="0">
              <a:solidFill>
                <a:schemeClr val="bg1"/>
              </a:solidFill>
              <a:cs typeface="+mn-ea"/>
              <a:sym typeface="+mn-lt"/>
            </a:endParaRPr>
          </a:p>
        </p:txBody>
      </p:sp>
      <p:sp>
        <p:nvSpPr>
          <p:cNvPr id="32" name="Oval 7">
            <a:extLst>
              <a:ext uri="{FF2B5EF4-FFF2-40B4-BE49-F238E27FC236}">
                <a16:creationId xmlns="" xmlns:a16="http://schemas.microsoft.com/office/drawing/2014/main" id="{D813B745-7FF5-4BF5-9E5B-716C2ABB5212}"/>
              </a:ext>
            </a:extLst>
          </p:cNvPr>
          <p:cNvSpPr>
            <a:spLocks noChangeArrowheads="1"/>
          </p:cNvSpPr>
          <p:nvPr/>
        </p:nvSpPr>
        <p:spPr bwMode="auto">
          <a:xfrm>
            <a:off x="6535370" y="2037957"/>
            <a:ext cx="884031" cy="878736"/>
          </a:xfrm>
          <a:prstGeom prst="ellipse">
            <a:avLst/>
          </a:prstGeom>
          <a:solidFill>
            <a:srgbClr val="E82B11"/>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en-US" altLang="zh-CN" sz="2800" dirty="0">
                <a:solidFill>
                  <a:schemeClr val="bg1"/>
                </a:solidFill>
                <a:cs typeface="+mn-ea"/>
                <a:sym typeface="+mn-lt"/>
              </a:rPr>
              <a:t>B</a:t>
            </a:r>
            <a:endParaRPr lang="zh-CN" altLang="en-US" sz="2800" dirty="0">
              <a:solidFill>
                <a:schemeClr val="bg1"/>
              </a:solidFill>
              <a:cs typeface="+mn-ea"/>
              <a:sym typeface="+mn-lt"/>
            </a:endParaRPr>
          </a:p>
        </p:txBody>
      </p:sp>
      <p:sp>
        <p:nvSpPr>
          <p:cNvPr id="33" name="Oval 8">
            <a:extLst>
              <a:ext uri="{FF2B5EF4-FFF2-40B4-BE49-F238E27FC236}">
                <a16:creationId xmlns="" xmlns:a16="http://schemas.microsoft.com/office/drawing/2014/main" id="{3EEF83EB-5CB1-4214-86C2-F0196A252F31}"/>
              </a:ext>
            </a:extLst>
          </p:cNvPr>
          <p:cNvSpPr>
            <a:spLocks noChangeArrowheads="1"/>
          </p:cNvSpPr>
          <p:nvPr/>
        </p:nvSpPr>
        <p:spPr bwMode="auto">
          <a:xfrm>
            <a:off x="7419399" y="3565159"/>
            <a:ext cx="886678" cy="884030"/>
          </a:xfrm>
          <a:prstGeom prst="ellipse">
            <a:avLst/>
          </a:prstGeom>
          <a:solidFill>
            <a:srgbClr val="3F3F3F"/>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en-US" altLang="zh-CN" sz="2800" dirty="0">
                <a:solidFill>
                  <a:schemeClr val="bg1"/>
                </a:solidFill>
                <a:cs typeface="+mn-ea"/>
                <a:sym typeface="+mn-lt"/>
              </a:rPr>
              <a:t>C</a:t>
            </a:r>
            <a:endParaRPr lang="zh-CN" altLang="en-US" sz="2800" dirty="0">
              <a:solidFill>
                <a:schemeClr val="bg1"/>
              </a:solidFill>
              <a:cs typeface="+mn-ea"/>
              <a:sym typeface="+mn-lt"/>
            </a:endParaRPr>
          </a:p>
        </p:txBody>
      </p:sp>
      <p:sp>
        <p:nvSpPr>
          <p:cNvPr id="34" name="Oval 9">
            <a:extLst>
              <a:ext uri="{FF2B5EF4-FFF2-40B4-BE49-F238E27FC236}">
                <a16:creationId xmlns="" xmlns:a16="http://schemas.microsoft.com/office/drawing/2014/main" id="{9795753F-9F5B-4E9B-BC27-CF01428E5AD9}"/>
              </a:ext>
            </a:extLst>
          </p:cNvPr>
          <p:cNvSpPr>
            <a:spLocks noChangeArrowheads="1"/>
          </p:cNvSpPr>
          <p:nvPr/>
        </p:nvSpPr>
        <p:spPr bwMode="auto">
          <a:xfrm>
            <a:off x="3885925" y="3565159"/>
            <a:ext cx="884031" cy="884030"/>
          </a:xfrm>
          <a:prstGeom prst="ellipse">
            <a:avLst/>
          </a:prstGeom>
          <a:solidFill>
            <a:srgbClr val="E82B11"/>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en-US" altLang="zh-CN" sz="2800" dirty="0">
                <a:solidFill>
                  <a:schemeClr val="bg1"/>
                </a:solidFill>
                <a:cs typeface="+mn-ea"/>
                <a:sym typeface="+mn-lt"/>
              </a:rPr>
              <a:t>F</a:t>
            </a:r>
            <a:endParaRPr lang="zh-CN" altLang="en-US" sz="2800" dirty="0">
              <a:solidFill>
                <a:schemeClr val="bg1"/>
              </a:solidFill>
              <a:cs typeface="+mn-ea"/>
              <a:sym typeface="+mn-lt"/>
            </a:endParaRPr>
          </a:p>
        </p:txBody>
      </p:sp>
      <p:sp>
        <p:nvSpPr>
          <p:cNvPr id="35" name="Oval 10">
            <a:extLst>
              <a:ext uri="{FF2B5EF4-FFF2-40B4-BE49-F238E27FC236}">
                <a16:creationId xmlns="" xmlns:a16="http://schemas.microsoft.com/office/drawing/2014/main" id="{9DEAA051-AD67-4DA2-8780-06F7B9FD02F2}"/>
              </a:ext>
            </a:extLst>
          </p:cNvPr>
          <p:cNvSpPr>
            <a:spLocks noChangeArrowheads="1"/>
          </p:cNvSpPr>
          <p:nvPr/>
        </p:nvSpPr>
        <p:spPr bwMode="auto">
          <a:xfrm>
            <a:off x="4769955" y="5102947"/>
            <a:ext cx="881384" cy="884030"/>
          </a:xfrm>
          <a:prstGeom prst="ellipse">
            <a:avLst/>
          </a:prstGeom>
          <a:solidFill>
            <a:srgbClr val="3F3F3F"/>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en-US" altLang="zh-CN" sz="2800">
                <a:solidFill>
                  <a:schemeClr val="bg1"/>
                </a:solidFill>
                <a:cs typeface="+mn-ea"/>
                <a:sym typeface="+mn-lt"/>
              </a:rPr>
              <a:t>E</a:t>
            </a:r>
            <a:endParaRPr lang="zh-CN" altLang="en-US" sz="2800" dirty="0">
              <a:solidFill>
                <a:schemeClr val="bg1"/>
              </a:solidFill>
              <a:cs typeface="+mn-ea"/>
              <a:sym typeface="+mn-lt"/>
            </a:endParaRPr>
          </a:p>
        </p:txBody>
      </p:sp>
      <p:sp>
        <p:nvSpPr>
          <p:cNvPr id="36" name="Oval 11">
            <a:extLst>
              <a:ext uri="{FF2B5EF4-FFF2-40B4-BE49-F238E27FC236}">
                <a16:creationId xmlns="" xmlns:a16="http://schemas.microsoft.com/office/drawing/2014/main" id="{6F866EA8-1351-452F-AE10-968ECEAC1782}"/>
              </a:ext>
            </a:extLst>
          </p:cNvPr>
          <p:cNvSpPr>
            <a:spLocks noChangeArrowheads="1"/>
          </p:cNvSpPr>
          <p:nvPr/>
        </p:nvSpPr>
        <p:spPr bwMode="auto">
          <a:xfrm>
            <a:off x="6535370" y="5102947"/>
            <a:ext cx="884031" cy="884030"/>
          </a:xfrm>
          <a:prstGeom prst="ellipse">
            <a:avLst/>
          </a:prstGeom>
          <a:solidFill>
            <a:srgbClr val="E82B11"/>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en-US" altLang="zh-CN" sz="2800" dirty="0">
                <a:solidFill>
                  <a:schemeClr val="bg1"/>
                </a:solidFill>
                <a:cs typeface="+mn-ea"/>
                <a:sym typeface="+mn-lt"/>
              </a:rPr>
              <a:t>D</a:t>
            </a:r>
            <a:endParaRPr lang="zh-CN" altLang="en-US" sz="2800" dirty="0">
              <a:solidFill>
                <a:schemeClr val="bg1"/>
              </a:solidFill>
              <a:cs typeface="+mn-ea"/>
              <a:sym typeface="+mn-lt"/>
            </a:endParaRPr>
          </a:p>
        </p:txBody>
      </p:sp>
      <p:sp>
        <p:nvSpPr>
          <p:cNvPr id="37" name="TextBox 11">
            <a:extLst>
              <a:ext uri="{FF2B5EF4-FFF2-40B4-BE49-F238E27FC236}">
                <a16:creationId xmlns="" xmlns:a16="http://schemas.microsoft.com/office/drawing/2014/main" id="{0930E273-3CA7-47C3-A502-73D87C429D5B}"/>
              </a:ext>
            </a:extLst>
          </p:cNvPr>
          <p:cNvSpPr txBox="1"/>
          <p:nvPr/>
        </p:nvSpPr>
        <p:spPr>
          <a:xfrm>
            <a:off x="1535966" y="1760700"/>
            <a:ext cx="2869408" cy="900246"/>
          </a:xfrm>
          <a:prstGeom prst="rect">
            <a:avLst/>
          </a:prstGeom>
          <a:noFill/>
        </p:spPr>
        <p:txBody>
          <a:bodyPr wrap="square" rtlCol="0">
            <a:spAutoFit/>
          </a:bodyPr>
          <a:lstStyle/>
          <a:p>
            <a:pPr algn="r" fontAlgn="base">
              <a:lnSpc>
                <a:spcPct val="125000"/>
              </a:lnSpc>
              <a:spcBef>
                <a:spcPct val="0"/>
              </a:spcBef>
              <a:spcAft>
                <a:spcPct val="0"/>
              </a:spcAft>
              <a:buNone/>
            </a:pPr>
            <a:r>
              <a:rPr lang="zh-CN" altLang="en-US" sz="1400" dirty="0">
                <a:solidFill>
                  <a:schemeClr val="tx1">
                    <a:lumMod val="85000"/>
                    <a:lumOff val="15000"/>
                  </a:schemeClr>
                </a:solidFill>
                <a:cs typeface="+mn-ea"/>
                <a:sym typeface="+mn-lt"/>
              </a:rPr>
              <a:t>输入您的内容或者通过右键复制粘贴您的内容，并选择只保留文字。输入您的内容。</a:t>
            </a:r>
          </a:p>
        </p:txBody>
      </p:sp>
      <p:sp>
        <p:nvSpPr>
          <p:cNvPr id="38" name="TextBox 11">
            <a:extLst>
              <a:ext uri="{FF2B5EF4-FFF2-40B4-BE49-F238E27FC236}">
                <a16:creationId xmlns="" xmlns:a16="http://schemas.microsoft.com/office/drawing/2014/main" id="{6723BA26-0185-4D22-B0D4-BD486AA0B822}"/>
              </a:ext>
            </a:extLst>
          </p:cNvPr>
          <p:cNvSpPr txBox="1"/>
          <p:nvPr/>
        </p:nvSpPr>
        <p:spPr>
          <a:xfrm>
            <a:off x="7728328" y="1760700"/>
            <a:ext cx="2869408" cy="900246"/>
          </a:xfrm>
          <a:prstGeom prst="rect">
            <a:avLst/>
          </a:prstGeom>
          <a:noFill/>
        </p:spPr>
        <p:txBody>
          <a:bodyPr wrap="square" rtlCol="0">
            <a:spAutoFit/>
          </a:bodyPr>
          <a:lstStyle/>
          <a:p>
            <a:pPr fontAlgn="base">
              <a:lnSpc>
                <a:spcPct val="125000"/>
              </a:lnSpc>
              <a:spcBef>
                <a:spcPct val="0"/>
              </a:spcBef>
              <a:spcAft>
                <a:spcPct val="0"/>
              </a:spcAft>
              <a:buNone/>
            </a:pPr>
            <a:r>
              <a:rPr lang="zh-CN" altLang="en-US" sz="1400" dirty="0">
                <a:solidFill>
                  <a:schemeClr val="tx1">
                    <a:lumMod val="85000"/>
                    <a:lumOff val="15000"/>
                  </a:schemeClr>
                </a:solidFill>
                <a:cs typeface="+mn-ea"/>
                <a:sym typeface="+mn-lt"/>
              </a:rPr>
              <a:t>输入您的内容或者通过右键复制粘贴您的内容，并选择只保留文字。输入您的内容。</a:t>
            </a:r>
          </a:p>
        </p:txBody>
      </p:sp>
      <p:sp>
        <p:nvSpPr>
          <p:cNvPr id="39" name="TextBox 11">
            <a:extLst>
              <a:ext uri="{FF2B5EF4-FFF2-40B4-BE49-F238E27FC236}">
                <a16:creationId xmlns="" xmlns:a16="http://schemas.microsoft.com/office/drawing/2014/main" id="{08ED3F28-8409-4E8C-9D83-53D37B102323}"/>
              </a:ext>
            </a:extLst>
          </p:cNvPr>
          <p:cNvSpPr txBox="1"/>
          <p:nvPr/>
        </p:nvSpPr>
        <p:spPr>
          <a:xfrm>
            <a:off x="661505" y="3419968"/>
            <a:ext cx="2869408" cy="900246"/>
          </a:xfrm>
          <a:prstGeom prst="rect">
            <a:avLst/>
          </a:prstGeom>
          <a:noFill/>
        </p:spPr>
        <p:txBody>
          <a:bodyPr wrap="square" rtlCol="0">
            <a:spAutoFit/>
          </a:bodyPr>
          <a:lstStyle/>
          <a:p>
            <a:pPr algn="r" fontAlgn="base">
              <a:lnSpc>
                <a:spcPct val="125000"/>
              </a:lnSpc>
              <a:spcBef>
                <a:spcPct val="0"/>
              </a:spcBef>
              <a:spcAft>
                <a:spcPct val="0"/>
              </a:spcAft>
              <a:buNone/>
            </a:pPr>
            <a:r>
              <a:rPr lang="zh-CN" altLang="en-US" sz="1400" dirty="0">
                <a:solidFill>
                  <a:schemeClr val="tx1">
                    <a:lumMod val="85000"/>
                    <a:lumOff val="15000"/>
                  </a:schemeClr>
                </a:solidFill>
                <a:cs typeface="+mn-ea"/>
                <a:sym typeface="+mn-lt"/>
              </a:rPr>
              <a:t>输入您的内容或者通过右键复制粘贴您的内容，并选择只保留文字。输入您的内容。</a:t>
            </a:r>
          </a:p>
        </p:txBody>
      </p:sp>
      <p:sp>
        <p:nvSpPr>
          <p:cNvPr id="40" name="TextBox 11">
            <a:extLst>
              <a:ext uri="{FF2B5EF4-FFF2-40B4-BE49-F238E27FC236}">
                <a16:creationId xmlns="" xmlns:a16="http://schemas.microsoft.com/office/drawing/2014/main" id="{C5B8F5B0-E506-449B-B7C2-C208AD643B7D}"/>
              </a:ext>
            </a:extLst>
          </p:cNvPr>
          <p:cNvSpPr txBox="1"/>
          <p:nvPr/>
        </p:nvSpPr>
        <p:spPr>
          <a:xfrm>
            <a:off x="8661087" y="3419968"/>
            <a:ext cx="2869408" cy="900246"/>
          </a:xfrm>
          <a:prstGeom prst="rect">
            <a:avLst/>
          </a:prstGeom>
          <a:noFill/>
        </p:spPr>
        <p:txBody>
          <a:bodyPr wrap="square" rtlCol="0">
            <a:spAutoFit/>
          </a:bodyPr>
          <a:lstStyle/>
          <a:p>
            <a:pPr fontAlgn="base">
              <a:lnSpc>
                <a:spcPct val="125000"/>
              </a:lnSpc>
              <a:spcBef>
                <a:spcPct val="0"/>
              </a:spcBef>
              <a:spcAft>
                <a:spcPct val="0"/>
              </a:spcAft>
              <a:buNone/>
            </a:pPr>
            <a:r>
              <a:rPr lang="zh-CN" altLang="en-US" sz="1400" dirty="0">
                <a:solidFill>
                  <a:schemeClr val="tx1">
                    <a:lumMod val="85000"/>
                    <a:lumOff val="15000"/>
                  </a:schemeClr>
                </a:solidFill>
                <a:cs typeface="+mn-ea"/>
                <a:sym typeface="+mn-lt"/>
              </a:rPr>
              <a:t>输入您的内容或者通过右键复制粘贴您的内容，并选择只保留文字。输入您的内容。</a:t>
            </a:r>
          </a:p>
        </p:txBody>
      </p:sp>
      <p:sp>
        <p:nvSpPr>
          <p:cNvPr id="41" name="TextBox 11">
            <a:extLst>
              <a:ext uri="{FF2B5EF4-FFF2-40B4-BE49-F238E27FC236}">
                <a16:creationId xmlns="" xmlns:a16="http://schemas.microsoft.com/office/drawing/2014/main" id="{0F27193F-76A0-4753-9658-F43BAEAE16A1}"/>
              </a:ext>
            </a:extLst>
          </p:cNvPr>
          <p:cNvSpPr txBox="1"/>
          <p:nvPr/>
        </p:nvSpPr>
        <p:spPr>
          <a:xfrm>
            <a:off x="1535966" y="4954779"/>
            <a:ext cx="2869408" cy="900246"/>
          </a:xfrm>
          <a:prstGeom prst="rect">
            <a:avLst/>
          </a:prstGeom>
          <a:noFill/>
        </p:spPr>
        <p:txBody>
          <a:bodyPr wrap="square" rtlCol="0">
            <a:spAutoFit/>
          </a:bodyPr>
          <a:lstStyle/>
          <a:p>
            <a:pPr algn="r" fontAlgn="base">
              <a:lnSpc>
                <a:spcPct val="125000"/>
              </a:lnSpc>
              <a:spcBef>
                <a:spcPct val="0"/>
              </a:spcBef>
              <a:spcAft>
                <a:spcPct val="0"/>
              </a:spcAft>
              <a:buNone/>
            </a:pPr>
            <a:r>
              <a:rPr lang="zh-CN" altLang="en-US" sz="1400" dirty="0">
                <a:solidFill>
                  <a:schemeClr val="tx1">
                    <a:lumMod val="85000"/>
                    <a:lumOff val="15000"/>
                  </a:schemeClr>
                </a:solidFill>
                <a:cs typeface="+mn-ea"/>
                <a:sym typeface="+mn-lt"/>
              </a:rPr>
              <a:t>输入您的内容或者通过右键复制粘贴您的内容，并选择只保留文字。输入您的内容。</a:t>
            </a:r>
          </a:p>
        </p:txBody>
      </p:sp>
      <p:sp>
        <p:nvSpPr>
          <p:cNvPr id="42" name="TextBox 11">
            <a:extLst>
              <a:ext uri="{FF2B5EF4-FFF2-40B4-BE49-F238E27FC236}">
                <a16:creationId xmlns="" xmlns:a16="http://schemas.microsoft.com/office/drawing/2014/main" id="{7847212F-E464-4F67-A0E7-60BE7867CD3B}"/>
              </a:ext>
            </a:extLst>
          </p:cNvPr>
          <p:cNvSpPr txBox="1"/>
          <p:nvPr/>
        </p:nvSpPr>
        <p:spPr>
          <a:xfrm>
            <a:off x="7728328" y="4954779"/>
            <a:ext cx="2869408" cy="900246"/>
          </a:xfrm>
          <a:prstGeom prst="rect">
            <a:avLst/>
          </a:prstGeom>
          <a:noFill/>
        </p:spPr>
        <p:txBody>
          <a:bodyPr wrap="square" rtlCol="0">
            <a:spAutoFit/>
          </a:bodyPr>
          <a:lstStyle/>
          <a:p>
            <a:pPr fontAlgn="base">
              <a:lnSpc>
                <a:spcPct val="125000"/>
              </a:lnSpc>
              <a:spcBef>
                <a:spcPct val="0"/>
              </a:spcBef>
              <a:spcAft>
                <a:spcPct val="0"/>
              </a:spcAft>
              <a:buNone/>
            </a:pPr>
            <a:r>
              <a:rPr lang="zh-CN" altLang="en-US" sz="1400" dirty="0">
                <a:solidFill>
                  <a:schemeClr val="tx1">
                    <a:lumMod val="85000"/>
                    <a:lumOff val="15000"/>
                  </a:schemeClr>
                </a:solidFill>
                <a:cs typeface="+mn-ea"/>
                <a:sym typeface="+mn-lt"/>
              </a:rPr>
              <a:t>输入您的内容或者通过右键复制粘贴您的内容，并选择只保留文字。输入您的内容。</a:t>
            </a:r>
          </a:p>
        </p:txBody>
      </p:sp>
      <p:sp>
        <p:nvSpPr>
          <p:cNvPr id="43" name="椭圆 42">
            <a:extLst>
              <a:ext uri="{FF2B5EF4-FFF2-40B4-BE49-F238E27FC236}">
                <a16:creationId xmlns="" xmlns:a16="http://schemas.microsoft.com/office/drawing/2014/main" id="{AA215A9A-D7FB-483B-B138-2EBD1AB439CB}"/>
              </a:ext>
            </a:extLst>
          </p:cNvPr>
          <p:cNvSpPr/>
          <p:nvPr/>
        </p:nvSpPr>
        <p:spPr>
          <a:xfrm>
            <a:off x="5210647" y="3108725"/>
            <a:ext cx="1777896" cy="1777896"/>
          </a:xfrm>
          <a:prstGeom prst="ellipse">
            <a:avLst/>
          </a:prstGeom>
          <a:solidFill>
            <a:srgbClr val="3F3F3F"/>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zh-CN" altLang="en-US" sz="3200" dirty="0">
                <a:solidFill>
                  <a:schemeClr val="bg1"/>
                </a:solidFill>
                <a:cs typeface="+mn-ea"/>
                <a:sym typeface="+mn-lt"/>
              </a:rPr>
              <a:t>添加</a:t>
            </a:r>
            <a:endParaRPr lang="en-US" altLang="zh-CN" sz="3200">
              <a:solidFill>
                <a:schemeClr val="bg1"/>
              </a:solidFill>
              <a:cs typeface="+mn-ea"/>
              <a:sym typeface="+mn-lt"/>
            </a:endParaRPr>
          </a:p>
          <a:p>
            <a:pPr algn="ctr"/>
            <a:r>
              <a:rPr lang="zh-CN" altLang="en-US" sz="3200">
                <a:solidFill>
                  <a:schemeClr val="bg1"/>
                </a:solidFill>
                <a:cs typeface="+mn-ea"/>
                <a:sym typeface="+mn-lt"/>
              </a:rPr>
              <a:t>标题</a:t>
            </a:r>
            <a:endParaRPr lang="zh-CN" altLang="en-US" sz="3200" dirty="0">
              <a:solidFill>
                <a:schemeClr val="bg1"/>
              </a:solidFill>
              <a:cs typeface="+mn-ea"/>
              <a:sym typeface="+mn-lt"/>
            </a:endParaRPr>
          </a:p>
        </p:txBody>
      </p:sp>
    </p:spTree>
    <p:extLst>
      <p:ext uri="{BB962C8B-B14F-4D97-AF65-F5344CB8AC3E}">
        <p14:creationId xmlns:p14="http://schemas.microsoft.com/office/powerpoint/2010/main" val="3550607056"/>
      </p:ext>
    </p:extLst>
  </p:cSld>
  <p:clrMapOvr>
    <a:masterClrMapping/>
  </p:clrMapOvr>
  <mc:AlternateContent xmlns:mc="http://schemas.openxmlformats.org/markup-compatibility/2006" xmlns:p14="http://schemas.microsoft.com/office/powerpoint/2010/main">
    <mc:Choice Requires="p14">
      <p:transition spd="slow" p14:dur="1200" advClick="0" advTm="0">
        <p14:prism/>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6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8" decel="6000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par>
                                <p:cTn id="13" presetID="2" presetClass="entr" presetSubtype="8" decel="6000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500" fill="hold"/>
                                        <p:tgtEl>
                                          <p:spTgt spid="5"/>
                                        </p:tgtEl>
                                        <p:attrNameLst>
                                          <p:attrName>ppt_x</p:attrName>
                                        </p:attrNameLst>
                                      </p:cBhvr>
                                      <p:tavLst>
                                        <p:tav tm="0">
                                          <p:val>
                                            <p:strVal val="0-#ppt_w/2"/>
                                          </p:val>
                                        </p:tav>
                                        <p:tav tm="100000">
                                          <p:val>
                                            <p:strVal val="#ppt_x"/>
                                          </p:val>
                                        </p:tav>
                                      </p:tavLst>
                                    </p:anim>
                                    <p:anim calcmode="lin" valueType="num">
                                      <p:cBhvr additive="base">
                                        <p:cTn id="16" dur="500" fill="hold"/>
                                        <p:tgtEl>
                                          <p:spTgt spid="5"/>
                                        </p:tgtEl>
                                        <p:attrNameLst>
                                          <p:attrName>ppt_y</p:attrName>
                                        </p:attrNameLst>
                                      </p:cBhvr>
                                      <p:tavLst>
                                        <p:tav tm="0">
                                          <p:val>
                                            <p:strVal val="#ppt_y"/>
                                          </p:val>
                                        </p:tav>
                                        <p:tav tm="100000">
                                          <p:val>
                                            <p:strVal val="#ppt_y"/>
                                          </p:val>
                                        </p:tav>
                                      </p:tavLst>
                                    </p:anim>
                                  </p:childTnLst>
                                </p:cTn>
                              </p:par>
                            </p:childTnLst>
                          </p:cTn>
                        </p:par>
                        <p:par>
                          <p:cTn id="17" fill="hold">
                            <p:stCondLst>
                              <p:cond delay="500"/>
                            </p:stCondLst>
                            <p:childTnLst>
                              <p:par>
                                <p:cTn id="18" presetID="10" presetClass="entr" presetSubtype="0" fill="hold" grpId="0" nodeType="afterEffect">
                                  <p:stCondLst>
                                    <p:cond delay="0"/>
                                  </p:stCondLst>
                                  <p:iterate type="lt">
                                    <p:tmPct val="10000"/>
                                  </p:iterate>
                                  <p:childTnLst>
                                    <p:set>
                                      <p:cBhvr>
                                        <p:cTn id="19" dur="1" fill="hold">
                                          <p:stCondLst>
                                            <p:cond delay="0"/>
                                          </p:stCondLst>
                                        </p:cTn>
                                        <p:tgtEl>
                                          <p:spTgt spid="2"/>
                                        </p:tgtEl>
                                        <p:attrNameLst>
                                          <p:attrName>style.visibility</p:attrName>
                                        </p:attrNameLst>
                                      </p:cBhvr>
                                      <p:to>
                                        <p:strVal val="visible"/>
                                      </p:to>
                                    </p:set>
                                    <p:animEffect transition="in" filter="fade">
                                      <p:cBhvr>
                                        <p:cTn id="20" dur="500"/>
                                        <p:tgtEl>
                                          <p:spTgt spid="2"/>
                                        </p:tgtEl>
                                      </p:cBhvr>
                                    </p:animEffect>
                                  </p:childTnLst>
                                </p:cTn>
                              </p:par>
                            </p:childTnLst>
                          </p:cTn>
                        </p:par>
                        <p:par>
                          <p:cTn id="21" fill="hold">
                            <p:stCondLst>
                              <p:cond delay="1450"/>
                            </p:stCondLst>
                            <p:childTnLst>
                              <p:par>
                                <p:cTn id="22" presetID="53" presetClass="entr" presetSubtype="16" fill="hold" grpId="0" nodeType="afterEffect">
                                  <p:stCondLst>
                                    <p:cond delay="0"/>
                                  </p:stCondLst>
                                  <p:childTnLst>
                                    <p:set>
                                      <p:cBhvr>
                                        <p:cTn id="23" dur="1" fill="hold">
                                          <p:stCondLst>
                                            <p:cond delay="0"/>
                                          </p:stCondLst>
                                        </p:cTn>
                                        <p:tgtEl>
                                          <p:spTgt spid="43"/>
                                        </p:tgtEl>
                                        <p:attrNameLst>
                                          <p:attrName>style.visibility</p:attrName>
                                        </p:attrNameLst>
                                      </p:cBhvr>
                                      <p:to>
                                        <p:strVal val="visible"/>
                                      </p:to>
                                    </p:set>
                                    <p:anim calcmode="lin" valueType="num">
                                      <p:cBhvr>
                                        <p:cTn id="24" dur="500" fill="hold"/>
                                        <p:tgtEl>
                                          <p:spTgt spid="43"/>
                                        </p:tgtEl>
                                        <p:attrNameLst>
                                          <p:attrName>ppt_w</p:attrName>
                                        </p:attrNameLst>
                                      </p:cBhvr>
                                      <p:tavLst>
                                        <p:tav tm="0">
                                          <p:val>
                                            <p:fltVal val="0"/>
                                          </p:val>
                                        </p:tav>
                                        <p:tav tm="100000">
                                          <p:val>
                                            <p:strVal val="#ppt_w"/>
                                          </p:val>
                                        </p:tav>
                                      </p:tavLst>
                                    </p:anim>
                                    <p:anim calcmode="lin" valueType="num">
                                      <p:cBhvr>
                                        <p:cTn id="25" dur="500" fill="hold"/>
                                        <p:tgtEl>
                                          <p:spTgt spid="43"/>
                                        </p:tgtEl>
                                        <p:attrNameLst>
                                          <p:attrName>ppt_h</p:attrName>
                                        </p:attrNameLst>
                                      </p:cBhvr>
                                      <p:tavLst>
                                        <p:tav tm="0">
                                          <p:val>
                                            <p:fltVal val="0"/>
                                          </p:val>
                                        </p:tav>
                                        <p:tav tm="100000">
                                          <p:val>
                                            <p:strVal val="#ppt_h"/>
                                          </p:val>
                                        </p:tav>
                                      </p:tavLst>
                                    </p:anim>
                                    <p:animEffect transition="in" filter="fade">
                                      <p:cBhvr>
                                        <p:cTn id="26" dur="500"/>
                                        <p:tgtEl>
                                          <p:spTgt spid="43"/>
                                        </p:tgtEl>
                                      </p:cBhvr>
                                    </p:animEffect>
                                  </p:childTnLst>
                                </p:cTn>
                              </p:par>
                            </p:childTnLst>
                          </p:cTn>
                        </p:par>
                        <p:par>
                          <p:cTn id="27" fill="hold">
                            <p:stCondLst>
                              <p:cond delay="1950"/>
                            </p:stCondLst>
                            <p:childTnLst>
                              <p:par>
                                <p:cTn id="28" presetID="49" presetClass="entr" presetSubtype="0" decel="100000" fill="hold" grpId="0" nodeType="afterEffect">
                                  <p:stCondLst>
                                    <p:cond delay="0"/>
                                  </p:stCondLst>
                                  <p:childTnLst>
                                    <p:set>
                                      <p:cBhvr>
                                        <p:cTn id="29" dur="1" fill="hold">
                                          <p:stCondLst>
                                            <p:cond delay="0"/>
                                          </p:stCondLst>
                                        </p:cTn>
                                        <p:tgtEl>
                                          <p:spTgt spid="30"/>
                                        </p:tgtEl>
                                        <p:attrNameLst>
                                          <p:attrName>style.visibility</p:attrName>
                                        </p:attrNameLst>
                                      </p:cBhvr>
                                      <p:to>
                                        <p:strVal val="visible"/>
                                      </p:to>
                                    </p:set>
                                    <p:anim calcmode="lin" valueType="num">
                                      <p:cBhvr>
                                        <p:cTn id="30" dur="500" fill="hold"/>
                                        <p:tgtEl>
                                          <p:spTgt spid="30"/>
                                        </p:tgtEl>
                                        <p:attrNameLst>
                                          <p:attrName>ppt_w</p:attrName>
                                        </p:attrNameLst>
                                      </p:cBhvr>
                                      <p:tavLst>
                                        <p:tav tm="0">
                                          <p:val>
                                            <p:fltVal val="0"/>
                                          </p:val>
                                        </p:tav>
                                        <p:tav tm="100000">
                                          <p:val>
                                            <p:strVal val="#ppt_w"/>
                                          </p:val>
                                        </p:tav>
                                      </p:tavLst>
                                    </p:anim>
                                    <p:anim calcmode="lin" valueType="num">
                                      <p:cBhvr>
                                        <p:cTn id="31" dur="500" fill="hold"/>
                                        <p:tgtEl>
                                          <p:spTgt spid="30"/>
                                        </p:tgtEl>
                                        <p:attrNameLst>
                                          <p:attrName>ppt_h</p:attrName>
                                        </p:attrNameLst>
                                      </p:cBhvr>
                                      <p:tavLst>
                                        <p:tav tm="0">
                                          <p:val>
                                            <p:fltVal val="0"/>
                                          </p:val>
                                        </p:tav>
                                        <p:tav tm="100000">
                                          <p:val>
                                            <p:strVal val="#ppt_h"/>
                                          </p:val>
                                        </p:tav>
                                      </p:tavLst>
                                    </p:anim>
                                    <p:anim calcmode="lin" valueType="num">
                                      <p:cBhvr>
                                        <p:cTn id="32" dur="500" fill="hold"/>
                                        <p:tgtEl>
                                          <p:spTgt spid="30"/>
                                        </p:tgtEl>
                                        <p:attrNameLst>
                                          <p:attrName>style.rotation</p:attrName>
                                        </p:attrNameLst>
                                      </p:cBhvr>
                                      <p:tavLst>
                                        <p:tav tm="0">
                                          <p:val>
                                            <p:fltVal val="360"/>
                                          </p:val>
                                        </p:tav>
                                        <p:tav tm="100000">
                                          <p:val>
                                            <p:fltVal val="0"/>
                                          </p:val>
                                        </p:tav>
                                      </p:tavLst>
                                    </p:anim>
                                    <p:animEffect transition="in" filter="fade">
                                      <p:cBhvr>
                                        <p:cTn id="33" dur="500"/>
                                        <p:tgtEl>
                                          <p:spTgt spid="30"/>
                                        </p:tgtEl>
                                      </p:cBhvr>
                                    </p:animEffect>
                                  </p:childTnLst>
                                </p:cTn>
                              </p:par>
                            </p:childTnLst>
                          </p:cTn>
                        </p:par>
                        <p:par>
                          <p:cTn id="34" fill="hold">
                            <p:stCondLst>
                              <p:cond delay="2450"/>
                            </p:stCondLst>
                            <p:childTnLst>
                              <p:par>
                                <p:cTn id="35" presetID="53" presetClass="entr" presetSubtype="16" fill="hold" grpId="0" nodeType="afterEffect">
                                  <p:stCondLst>
                                    <p:cond delay="0"/>
                                  </p:stCondLst>
                                  <p:childTnLst>
                                    <p:set>
                                      <p:cBhvr>
                                        <p:cTn id="36" dur="1" fill="hold">
                                          <p:stCondLst>
                                            <p:cond delay="0"/>
                                          </p:stCondLst>
                                        </p:cTn>
                                        <p:tgtEl>
                                          <p:spTgt spid="31"/>
                                        </p:tgtEl>
                                        <p:attrNameLst>
                                          <p:attrName>style.visibility</p:attrName>
                                        </p:attrNameLst>
                                      </p:cBhvr>
                                      <p:to>
                                        <p:strVal val="visible"/>
                                      </p:to>
                                    </p:set>
                                    <p:anim calcmode="lin" valueType="num">
                                      <p:cBhvr>
                                        <p:cTn id="37" dur="500" fill="hold"/>
                                        <p:tgtEl>
                                          <p:spTgt spid="31"/>
                                        </p:tgtEl>
                                        <p:attrNameLst>
                                          <p:attrName>ppt_w</p:attrName>
                                        </p:attrNameLst>
                                      </p:cBhvr>
                                      <p:tavLst>
                                        <p:tav tm="0">
                                          <p:val>
                                            <p:fltVal val="0"/>
                                          </p:val>
                                        </p:tav>
                                        <p:tav tm="100000">
                                          <p:val>
                                            <p:strVal val="#ppt_w"/>
                                          </p:val>
                                        </p:tav>
                                      </p:tavLst>
                                    </p:anim>
                                    <p:anim calcmode="lin" valueType="num">
                                      <p:cBhvr>
                                        <p:cTn id="38" dur="500" fill="hold"/>
                                        <p:tgtEl>
                                          <p:spTgt spid="31"/>
                                        </p:tgtEl>
                                        <p:attrNameLst>
                                          <p:attrName>ppt_h</p:attrName>
                                        </p:attrNameLst>
                                      </p:cBhvr>
                                      <p:tavLst>
                                        <p:tav tm="0">
                                          <p:val>
                                            <p:fltVal val="0"/>
                                          </p:val>
                                        </p:tav>
                                        <p:tav tm="100000">
                                          <p:val>
                                            <p:strVal val="#ppt_h"/>
                                          </p:val>
                                        </p:tav>
                                      </p:tavLst>
                                    </p:anim>
                                    <p:animEffect transition="in" filter="fade">
                                      <p:cBhvr>
                                        <p:cTn id="39" dur="500"/>
                                        <p:tgtEl>
                                          <p:spTgt spid="31"/>
                                        </p:tgtEl>
                                      </p:cBhvr>
                                    </p:animEffect>
                                  </p:childTnLst>
                                </p:cTn>
                              </p:par>
                            </p:childTnLst>
                          </p:cTn>
                        </p:par>
                        <p:par>
                          <p:cTn id="40" fill="hold">
                            <p:stCondLst>
                              <p:cond delay="2950"/>
                            </p:stCondLst>
                            <p:childTnLst>
                              <p:par>
                                <p:cTn id="41" presetID="22" presetClass="entr" presetSubtype="2" fill="hold" grpId="0" nodeType="afterEffect">
                                  <p:stCondLst>
                                    <p:cond delay="0"/>
                                  </p:stCondLst>
                                  <p:childTnLst>
                                    <p:set>
                                      <p:cBhvr>
                                        <p:cTn id="42" dur="1" fill="hold">
                                          <p:stCondLst>
                                            <p:cond delay="0"/>
                                          </p:stCondLst>
                                        </p:cTn>
                                        <p:tgtEl>
                                          <p:spTgt spid="37"/>
                                        </p:tgtEl>
                                        <p:attrNameLst>
                                          <p:attrName>style.visibility</p:attrName>
                                        </p:attrNameLst>
                                      </p:cBhvr>
                                      <p:to>
                                        <p:strVal val="visible"/>
                                      </p:to>
                                    </p:set>
                                    <p:animEffect transition="in" filter="wipe(right)">
                                      <p:cBhvr>
                                        <p:cTn id="43" dur="500"/>
                                        <p:tgtEl>
                                          <p:spTgt spid="37"/>
                                        </p:tgtEl>
                                      </p:cBhvr>
                                    </p:animEffect>
                                  </p:childTnLst>
                                </p:cTn>
                              </p:par>
                            </p:childTnLst>
                          </p:cTn>
                        </p:par>
                        <p:par>
                          <p:cTn id="44" fill="hold">
                            <p:stCondLst>
                              <p:cond delay="3450"/>
                            </p:stCondLst>
                            <p:childTnLst>
                              <p:par>
                                <p:cTn id="45" presetID="53" presetClass="entr" presetSubtype="16" fill="hold" grpId="0" nodeType="afterEffect">
                                  <p:stCondLst>
                                    <p:cond delay="0"/>
                                  </p:stCondLst>
                                  <p:childTnLst>
                                    <p:set>
                                      <p:cBhvr>
                                        <p:cTn id="46" dur="1" fill="hold">
                                          <p:stCondLst>
                                            <p:cond delay="0"/>
                                          </p:stCondLst>
                                        </p:cTn>
                                        <p:tgtEl>
                                          <p:spTgt spid="32"/>
                                        </p:tgtEl>
                                        <p:attrNameLst>
                                          <p:attrName>style.visibility</p:attrName>
                                        </p:attrNameLst>
                                      </p:cBhvr>
                                      <p:to>
                                        <p:strVal val="visible"/>
                                      </p:to>
                                    </p:set>
                                    <p:anim calcmode="lin" valueType="num">
                                      <p:cBhvr>
                                        <p:cTn id="47" dur="500" fill="hold"/>
                                        <p:tgtEl>
                                          <p:spTgt spid="32"/>
                                        </p:tgtEl>
                                        <p:attrNameLst>
                                          <p:attrName>ppt_w</p:attrName>
                                        </p:attrNameLst>
                                      </p:cBhvr>
                                      <p:tavLst>
                                        <p:tav tm="0">
                                          <p:val>
                                            <p:fltVal val="0"/>
                                          </p:val>
                                        </p:tav>
                                        <p:tav tm="100000">
                                          <p:val>
                                            <p:strVal val="#ppt_w"/>
                                          </p:val>
                                        </p:tav>
                                      </p:tavLst>
                                    </p:anim>
                                    <p:anim calcmode="lin" valueType="num">
                                      <p:cBhvr>
                                        <p:cTn id="48" dur="500" fill="hold"/>
                                        <p:tgtEl>
                                          <p:spTgt spid="32"/>
                                        </p:tgtEl>
                                        <p:attrNameLst>
                                          <p:attrName>ppt_h</p:attrName>
                                        </p:attrNameLst>
                                      </p:cBhvr>
                                      <p:tavLst>
                                        <p:tav tm="0">
                                          <p:val>
                                            <p:fltVal val="0"/>
                                          </p:val>
                                        </p:tav>
                                        <p:tav tm="100000">
                                          <p:val>
                                            <p:strVal val="#ppt_h"/>
                                          </p:val>
                                        </p:tav>
                                      </p:tavLst>
                                    </p:anim>
                                    <p:animEffect transition="in" filter="fade">
                                      <p:cBhvr>
                                        <p:cTn id="49" dur="500"/>
                                        <p:tgtEl>
                                          <p:spTgt spid="32"/>
                                        </p:tgtEl>
                                      </p:cBhvr>
                                    </p:animEffect>
                                  </p:childTnLst>
                                </p:cTn>
                              </p:par>
                            </p:childTnLst>
                          </p:cTn>
                        </p:par>
                        <p:par>
                          <p:cTn id="50" fill="hold">
                            <p:stCondLst>
                              <p:cond delay="3950"/>
                            </p:stCondLst>
                            <p:childTnLst>
                              <p:par>
                                <p:cTn id="51" presetID="22" presetClass="entr" presetSubtype="8" fill="hold" grpId="0" nodeType="afterEffect">
                                  <p:stCondLst>
                                    <p:cond delay="0"/>
                                  </p:stCondLst>
                                  <p:childTnLst>
                                    <p:set>
                                      <p:cBhvr>
                                        <p:cTn id="52" dur="1" fill="hold">
                                          <p:stCondLst>
                                            <p:cond delay="0"/>
                                          </p:stCondLst>
                                        </p:cTn>
                                        <p:tgtEl>
                                          <p:spTgt spid="38"/>
                                        </p:tgtEl>
                                        <p:attrNameLst>
                                          <p:attrName>style.visibility</p:attrName>
                                        </p:attrNameLst>
                                      </p:cBhvr>
                                      <p:to>
                                        <p:strVal val="visible"/>
                                      </p:to>
                                    </p:set>
                                    <p:animEffect transition="in" filter="wipe(left)">
                                      <p:cBhvr>
                                        <p:cTn id="53" dur="500"/>
                                        <p:tgtEl>
                                          <p:spTgt spid="38"/>
                                        </p:tgtEl>
                                      </p:cBhvr>
                                    </p:animEffect>
                                  </p:childTnLst>
                                </p:cTn>
                              </p:par>
                            </p:childTnLst>
                          </p:cTn>
                        </p:par>
                        <p:par>
                          <p:cTn id="54" fill="hold">
                            <p:stCondLst>
                              <p:cond delay="4450"/>
                            </p:stCondLst>
                            <p:childTnLst>
                              <p:par>
                                <p:cTn id="55" presetID="53" presetClass="entr" presetSubtype="16" fill="hold" grpId="0" nodeType="afterEffect">
                                  <p:stCondLst>
                                    <p:cond delay="0"/>
                                  </p:stCondLst>
                                  <p:childTnLst>
                                    <p:set>
                                      <p:cBhvr>
                                        <p:cTn id="56" dur="1" fill="hold">
                                          <p:stCondLst>
                                            <p:cond delay="0"/>
                                          </p:stCondLst>
                                        </p:cTn>
                                        <p:tgtEl>
                                          <p:spTgt spid="33"/>
                                        </p:tgtEl>
                                        <p:attrNameLst>
                                          <p:attrName>style.visibility</p:attrName>
                                        </p:attrNameLst>
                                      </p:cBhvr>
                                      <p:to>
                                        <p:strVal val="visible"/>
                                      </p:to>
                                    </p:set>
                                    <p:anim calcmode="lin" valueType="num">
                                      <p:cBhvr>
                                        <p:cTn id="57" dur="500" fill="hold"/>
                                        <p:tgtEl>
                                          <p:spTgt spid="33"/>
                                        </p:tgtEl>
                                        <p:attrNameLst>
                                          <p:attrName>ppt_w</p:attrName>
                                        </p:attrNameLst>
                                      </p:cBhvr>
                                      <p:tavLst>
                                        <p:tav tm="0">
                                          <p:val>
                                            <p:fltVal val="0"/>
                                          </p:val>
                                        </p:tav>
                                        <p:tav tm="100000">
                                          <p:val>
                                            <p:strVal val="#ppt_w"/>
                                          </p:val>
                                        </p:tav>
                                      </p:tavLst>
                                    </p:anim>
                                    <p:anim calcmode="lin" valueType="num">
                                      <p:cBhvr>
                                        <p:cTn id="58" dur="500" fill="hold"/>
                                        <p:tgtEl>
                                          <p:spTgt spid="33"/>
                                        </p:tgtEl>
                                        <p:attrNameLst>
                                          <p:attrName>ppt_h</p:attrName>
                                        </p:attrNameLst>
                                      </p:cBhvr>
                                      <p:tavLst>
                                        <p:tav tm="0">
                                          <p:val>
                                            <p:fltVal val="0"/>
                                          </p:val>
                                        </p:tav>
                                        <p:tav tm="100000">
                                          <p:val>
                                            <p:strVal val="#ppt_h"/>
                                          </p:val>
                                        </p:tav>
                                      </p:tavLst>
                                    </p:anim>
                                    <p:animEffect transition="in" filter="fade">
                                      <p:cBhvr>
                                        <p:cTn id="59" dur="500"/>
                                        <p:tgtEl>
                                          <p:spTgt spid="33"/>
                                        </p:tgtEl>
                                      </p:cBhvr>
                                    </p:animEffect>
                                  </p:childTnLst>
                                </p:cTn>
                              </p:par>
                            </p:childTnLst>
                          </p:cTn>
                        </p:par>
                        <p:par>
                          <p:cTn id="60" fill="hold">
                            <p:stCondLst>
                              <p:cond delay="4950"/>
                            </p:stCondLst>
                            <p:childTnLst>
                              <p:par>
                                <p:cTn id="61" presetID="22" presetClass="entr" presetSubtype="8" fill="hold" grpId="0" nodeType="afterEffect">
                                  <p:stCondLst>
                                    <p:cond delay="0"/>
                                  </p:stCondLst>
                                  <p:childTnLst>
                                    <p:set>
                                      <p:cBhvr>
                                        <p:cTn id="62" dur="1" fill="hold">
                                          <p:stCondLst>
                                            <p:cond delay="0"/>
                                          </p:stCondLst>
                                        </p:cTn>
                                        <p:tgtEl>
                                          <p:spTgt spid="40"/>
                                        </p:tgtEl>
                                        <p:attrNameLst>
                                          <p:attrName>style.visibility</p:attrName>
                                        </p:attrNameLst>
                                      </p:cBhvr>
                                      <p:to>
                                        <p:strVal val="visible"/>
                                      </p:to>
                                    </p:set>
                                    <p:animEffect transition="in" filter="wipe(left)">
                                      <p:cBhvr>
                                        <p:cTn id="63" dur="500"/>
                                        <p:tgtEl>
                                          <p:spTgt spid="40"/>
                                        </p:tgtEl>
                                      </p:cBhvr>
                                    </p:animEffect>
                                  </p:childTnLst>
                                </p:cTn>
                              </p:par>
                            </p:childTnLst>
                          </p:cTn>
                        </p:par>
                        <p:par>
                          <p:cTn id="64" fill="hold">
                            <p:stCondLst>
                              <p:cond delay="5450"/>
                            </p:stCondLst>
                            <p:childTnLst>
                              <p:par>
                                <p:cTn id="65" presetID="53" presetClass="entr" presetSubtype="16" fill="hold" grpId="0" nodeType="afterEffect">
                                  <p:stCondLst>
                                    <p:cond delay="0"/>
                                  </p:stCondLst>
                                  <p:childTnLst>
                                    <p:set>
                                      <p:cBhvr>
                                        <p:cTn id="66" dur="1" fill="hold">
                                          <p:stCondLst>
                                            <p:cond delay="0"/>
                                          </p:stCondLst>
                                        </p:cTn>
                                        <p:tgtEl>
                                          <p:spTgt spid="36"/>
                                        </p:tgtEl>
                                        <p:attrNameLst>
                                          <p:attrName>style.visibility</p:attrName>
                                        </p:attrNameLst>
                                      </p:cBhvr>
                                      <p:to>
                                        <p:strVal val="visible"/>
                                      </p:to>
                                    </p:set>
                                    <p:anim calcmode="lin" valueType="num">
                                      <p:cBhvr>
                                        <p:cTn id="67" dur="500" fill="hold"/>
                                        <p:tgtEl>
                                          <p:spTgt spid="36"/>
                                        </p:tgtEl>
                                        <p:attrNameLst>
                                          <p:attrName>ppt_w</p:attrName>
                                        </p:attrNameLst>
                                      </p:cBhvr>
                                      <p:tavLst>
                                        <p:tav tm="0">
                                          <p:val>
                                            <p:fltVal val="0"/>
                                          </p:val>
                                        </p:tav>
                                        <p:tav tm="100000">
                                          <p:val>
                                            <p:strVal val="#ppt_w"/>
                                          </p:val>
                                        </p:tav>
                                      </p:tavLst>
                                    </p:anim>
                                    <p:anim calcmode="lin" valueType="num">
                                      <p:cBhvr>
                                        <p:cTn id="68" dur="500" fill="hold"/>
                                        <p:tgtEl>
                                          <p:spTgt spid="36"/>
                                        </p:tgtEl>
                                        <p:attrNameLst>
                                          <p:attrName>ppt_h</p:attrName>
                                        </p:attrNameLst>
                                      </p:cBhvr>
                                      <p:tavLst>
                                        <p:tav tm="0">
                                          <p:val>
                                            <p:fltVal val="0"/>
                                          </p:val>
                                        </p:tav>
                                        <p:tav tm="100000">
                                          <p:val>
                                            <p:strVal val="#ppt_h"/>
                                          </p:val>
                                        </p:tav>
                                      </p:tavLst>
                                    </p:anim>
                                    <p:animEffect transition="in" filter="fade">
                                      <p:cBhvr>
                                        <p:cTn id="69" dur="500"/>
                                        <p:tgtEl>
                                          <p:spTgt spid="36"/>
                                        </p:tgtEl>
                                      </p:cBhvr>
                                    </p:animEffect>
                                  </p:childTnLst>
                                </p:cTn>
                              </p:par>
                            </p:childTnLst>
                          </p:cTn>
                        </p:par>
                        <p:par>
                          <p:cTn id="70" fill="hold">
                            <p:stCondLst>
                              <p:cond delay="5950"/>
                            </p:stCondLst>
                            <p:childTnLst>
                              <p:par>
                                <p:cTn id="71" presetID="22" presetClass="entr" presetSubtype="8" fill="hold" grpId="0" nodeType="afterEffect">
                                  <p:stCondLst>
                                    <p:cond delay="0"/>
                                  </p:stCondLst>
                                  <p:childTnLst>
                                    <p:set>
                                      <p:cBhvr>
                                        <p:cTn id="72" dur="1" fill="hold">
                                          <p:stCondLst>
                                            <p:cond delay="0"/>
                                          </p:stCondLst>
                                        </p:cTn>
                                        <p:tgtEl>
                                          <p:spTgt spid="42"/>
                                        </p:tgtEl>
                                        <p:attrNameLst>
                                          <p:attrName>style.visibility</p:attrName>
                                        </p:attrNameLst>
                                      </p:cBhvr>
                                      <p:to>
                                        <p:strVal val="visible"/>
                                      </p:to>
                                    </p:set>
                                    <p:animEffect transition="in" filter="wipe(left)">
                                      <p:cBhvr>
                                        <p:cTn id="73" dur="500"/>
                                        <p:tgtEl>
                                          <p:spTgt spid="42"/>
                                        </p:tgtEl>
                                      </p:cBhvr>
                                    </p:animEffect>
                                  </p:childTnLst>
                                </p:cTn>
                              </p:par>
                            </p:childTnLst>
                          </p:cTn>
                        </p:par>
                        <p:par>
                          <p:cTn id="74" fill="hold">
                            <p:stCondLst>
                              <p:cond delay="6450"/>
                            </p:stCondLst>
                            <p:childTnLst>
                              <p:par>
                                <p:cTn id="75" presetID="53" presetClass="entr" presetSubtype="16" fill="hold" grpId="0" nodeType="afterEffect">
                                  <p:stCondLst>
                                    <p:cond delay="0"/>
                                  </p:stCondLst>
                                  <p:childTnLst>
                                    <p:set>
                                      <p:cBhvr>
                                        <p:cTn id="76" dur="1" fill="hold">
                                          <p:stCondLst>
                                            <p:cond delay="0"/>
                                          </p:stCondLst>
                                        </p:cTn>
                                        <p:tgtEl>
                                          <p:spTgt spid="35"/>
                                        </p:tgtEl>
                                        <p:attrNameLst>
                                          <p:attrName>style.visibility</p:attrName>
                                        </p:attrNameLst>
                                      </p:cBhvr>
                                      <p:to>
                                        <p:strVal val="visible"/>
                                      </p:to>
                                    </p:set>
                                    <p:anim calcmode="lin" valueType="num">
                                      <p:cBhvr>
                                        <p:cTn id="77" dur="500" fill="hold"/>
                                        <p:tgtEl>
                                          <p:spTgt spid="35"/>
                                        </p:tgtEl>
                                        <p:attrNameLst>
                                          <p:attrName>ppt_w</p:attrName>
                                        </p:attrNameLst>
                                      </p:cBhvr>
                                      <p:tavLst>
                                        <p:tav tm="0">
                                          <p:val>
                                            <p:fltVal val="0"/>
                                          </p:val>
                                        </p:tav>
                                        <p:tav tm="100000">
                                          <p:val>
                                            <p:strVal val="#ppt_w"/>
                                          </p:val>
                                        </p:tav>
                                      </p:tavLst>
                                    </p:anim>
                                    <p:anim calcmode="lin" valueType="num">
                                      <p:cBhvr>
                                        <p:cTn id="78" dur="500" fill="hold"/>
                                        <p:tgtEl>
                                          <p:spTgt spid="35"/>
                                        </p:tgtEl>
                                        <p:attrNameLst>
                                          <p:attrName>ppt_h</p:attrName>
                                        </p:attrNameLst>
                                      </p:cBhvr>
                                      <p:tavLst>
                                        <p:tav tm="0">
                                          <p:val>
                                            <p:fltVal val="0"/>
                                          </p:val>
                                        </p:tav>
                                        <p:tav tm="100000">
                                          <p:val>
                                            <p:strVal val="#ppt_h"/>
                                          </p:val>
                                        </p:tav>
                                      </p:tavLst>
                                    </p:anim>
                                    <p:animEffect transition="in" filter="fade">
                                      <p:cBhvr>
                                        <p:cTn id="79" dur="500"/>
                                        <p:tgtEl>
                                          <p:spTgt spid="35"/>
                                        </p:tgtEl>
                                      </p:cBhvr>
                                    </p:animEffect>
                                  </p:childTnLst>
                                </p:cTn>
                              </p:par>
                            </p:childTnLst>
                          </p:cTn>
                        </p:par>
                        <p:par>
                          <p:cTn id="80" fill="hold">
                            <p:stCondLst>
                              <p:cond delay="6950"/>
                            </p:stCondLst>
                            <p:childTnLst>
                              <p:par>
                                <p:cTn id="81" presetID="22" presetClass="entr" presetSubtype="2" fill="hold" grpId="0" nodeType="afterEffect">
                                  <p:stCondLst>
                                    <p:cond delay="0"/>
                                  </p:stCondLst>
                                  <p:childTnLst>
                                    <p:set>
                                      <p:cBhvr>
                                        <p:cTn id="82" dur="1" fill="hold">
                                          <p:stCondLst>
                                            <p:cond delay="0"/>
                                          </p:stCondLst>
                                        </p:cTn>
                                        <p:tgtEl>
                                          <p:spTgt spid="41"/>
                                        </p:tgtEl>
                                        <p:attrNameLst>
                                          <p:attrName>style.visibility</p:attrName>
                                        </p:attrNameLst>
                                      </p:cBhvr>
                                      <p:to>
                                        <p:strVal val="visible"/>
                                      </p:to>
                                    </p:set>
                                    <p:animEffect transition="in" filter="wipe(right)">
                                      <p:cBhvr>
                                        <p:cTn id="83" dur="500"/>
                                        <p:tgtEl>
                                          <p:spTgt spid="41"/>
                                        </p:tgtEl>
                                      </p:cBhvr>
                                    </p:animEffect>
                                  </p:childTnLst>
                                </p:cTn>
                              </p:par>
                            </p:childTnLst>
                          </p:cTn>
                        </p:par>
                        <p:par>
                          <p:cTn id="84" fill="hold">
                            <p:stCondLst>
                              <p:cond delay="7450"/>
                            </p:stCondLst>
                            <p:childTnLst>
                              <p:par>
                                <p:cTn id="85" presetID="53" presetClass="entr" presetSubtype="16" fill="hold" grpId="0" nodeType="afterEffect">
                                  <p:stCondLst>
                                    <p:cond delay="0"/>
                                  </p:stCondLst>
                                  <p:childTnLst>
                                    <p:set>
                                      <p:cBhvr>
                                        <p:cTn id="86" dur="1" fill="hold">
                                          <p:stCondLst>
                                            <p:cond delay="0"/>
                                          </p:stCondLst>
                                        </p:cTn>
                                        <p:tgtEl>
                                          <p:spTgt spid="34"/>
                                        </p:tgtEl>
                                        <p:attrNameLst>
                                          <p:attrName>style.visibility</p:attrName>
                                        </p:attrNameLst>
                                      </p:cBhvr>
                                      <p:to>
                                        <p:strVal val="visible"/>
                                      </p:to>
                                    </p:set>
                                    <p:anim calcmode="lin" valueType="num">
                                      <p:cBhvr>
                                        <p:cTn id="87" dur="500" fill="hold"/>
                                        <p:tgtEl>
                                          <p:spTgt spid="34"/>
                                        </p:tgtEl>
                                        <p:attrNameLst>
                                          <p:attrName>ppt_w</p:attrName>
                                        </p:attrNameLst>
                                      </p:cBhvr>
                                      <p:tavLst>
                                        <p:tav tm="0">
                                          <p:val>
                                            <p:fltVal val="0"/>
                                          </p:val>
                                        </p:tav>
                                        <p:tav tm="100000">
                                          <p:val>
                                            <p:strVal val="#ppt_w"/>
                                          </p:val>
                                        </p:tav>
                                      </p:tavLst>
                                    </p:anim>
                                    <p:anim calcmode="lin" valueType="num">
                                      <p:cBhvr>
                                        <p:cTn id="88" dur="500" fill="hold"/>
                                        <p:tgtEl>
                                          <p:spTgt spid="34"/>
                                        </p:tgtEl>
                                        <p:attrNameLst>
                                          <p:attrName>ppt_h</p:attrName>
                                        </p:attrNameLst>
                                      </p:cBhvr>
                                      <p:tavLst>
                                        <p:tav tm="0">
                                          <p:val>
                                            <p:fltVal val="0"/>
                                          </p:val>
                                        </p:tav>
                                        <p:tav tm="100000">
                                          <p:val>
                                            <p:strVal val="#ppt_h"/>
                                          </p:val>
                                        </p:tav>
                                      </p:tavLst>
                                    </p:anim>
                                    <p:animEffect transition="in" filter="fade">
                                      <p:cBhvr>
                                        <p:cTn id="89" dur="500"/>
                                        <p:tgtEl>
                                          <p:spTgt spid="34"/>
                                        </p:tgtEl>
                                      </p:cBhvr>
                                    </p:animEffect>
                                  </p:childTnLst>
                                </p:cTn>
                              </p:par>
                            </p:childTnLst>
                          </p:cTn>
                        </p:par>
                        <p:par>
                          <p:cTn id="90" fill="hold">
                            <p:stCondLst>
                              <p:cond delay="7950"/>
                            </p:stCondLst>
                            <p:childTnLst>
                              <p:par>
                                <p:cTn id="91" presetID="22" presetClass="entr" presetSubtype="2" fill="hold" grpId="0" nodeType="afterEffect">
                                  <p:stCondLst>
                                    <p:cond delay="0"/>
                                  </p:stCondLst>
                                  <p:childTnLst>
                                    <p:set>
                                      <p:cBhvr>
                                        <p:cTn id="92" dur="1" fill="hold">
                                          <p:stCondLst>
                                            <p:cond delay="0"/>
                                          </p:stCondLst>
                                        </p:cTn>
                                        <p:tgtEl>
                                          <p:spTgt spid="39"/>
                                        </p:tgtEl>
                                        <p:attrNameLst>
                                          <p:attrName>style.visibility</p:attrName>
                                        </p:attrNameLst>
                                      </p:cBhvr>
                                      <p:to>
                                        <p:strVal val="visible"/>
                                      </p:to>
                                    </p:set>
                                    <p:animEffect transition="in" filter="wipe(right)">
                                      <p:cBhvr>
                                        <p:cTn id="93"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4" grpId="0" animBg="1"/>
      <p:bldP spid="5" grpId="0" animBg="1"/>
      <p:bldP spid="30" grpId="0" animBg="1"/>
      <p:bldP spid="31" grpId="0" animBg="1"/>
      <p:bldP spid="32" grpId="0" animBg="1"/>
      <p:bldP spid="33" grpId="0" animBg="1"/>
      <p:bldP spid="34" grpId="0" animBg="1"/>
      <p:bldP spid="35" grpId="0" animBg="1"/>
      <p:bldP spid="36" grpId="0" animBg="1"/>
      <p:bldP spid="37" grpId="0"/>
      <p:bldP spid="38" grpId="0"/>
      <p:bldP spid="39" grpId="0"/>
      <p:bldP spid="40" grpId="0"/>
      <p:bldP spid="41" grpId="0"/>
      <p:bldP spid="42" grpId="0"/>
      <p:bldP spid="43"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1"/>
          <p:cNvSpPr txBox="1">
            <a:spLocks noChangeArrowheads="1"/>
          </p:cNvSpPr>
          <p:nvPr/>
        </p:nvSpPr>
        <p:spPr bwMode="auto">
          <a:xfrm>
            <a:off x="982638" y="131071"/>
            <a:ext cx="4288353"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3200" b="1" dirty="0">
                <a:solidFill>
                  <a:srgbClr val="3F3F3F"/>
                </a:solidFill>
                <a:cs typeface="+mn-ea"/>
                <a:sym typeface="+mn-lt"/>
              </a:rPr>
              <a:t>三、工作存在不足之处</a:t>
            </a:r>
          </a:p>
        </p:txBody>
      </p:sp>
      <p:sp>
        <p:nvSpPr>
          <p:cNvPr id="3" name="Freeform 16"/>
          <p:cNvSpPr/>
          <p:nvPr/>
        </p:nvSpPr>
        <p:spPr bwMode="auto">
          <a:xfrm>
            <a:off x="181405" y="200501"/>
            <a:ext cx="278478" cy="443337"/>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solidFill>
            <a:srgbClr val="E82B11"/>
          </a:solidFill>
          <a:ln w="38100">
            <a:noFill/>
          </a:ln>
          <a:effectLst>
            <a:outerShdw blurRad="63500" algn="ctr" rotWithShape="0">
              <a:prstClr val="black">
                <a:alpha val="40000"/>
              </a:prstClr>
            </a:outerShdw>
          </a:effectLst>
        </p:spPr>
        <p:txBody>
          <a:bodyPr/>
          <a:lstStyle/>
          <a:p>
            <a:endParaRPr lang="zh-CN" altLang="en-US" sz="2400">
              <a:cs typeface="+mn-ea"/>
              <a:sym typeface="+mn-lt"/>
            </a:endParaRPr>
          </a:p>
        </p:txBody>
      </p:sp>
      <p:sp>
        <p:nvSpPr>
          <p:cNvPr id="4" name="Freeform 17"/>
          <p:cNvSpPr/>
          <p:nvPr/>
        </p:nvSpPr>
        <p:spPr bwMode="auto">
          <a:xfrm>
            <a:off x="441561" y="200501"/>
            <a:ext cx="277256" cy="443337"/>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solidFill>
            <a:srgbClr val="E82B11"/>
          </a:solidFill>
          <a:ln w="38100">
            <a:noFill/>
          </a:ln>
          <a:effectLst>
            <a:outerShdw blurRad="63500" algn="ctr" rotWithShape="0">
              <a:prstClr val="black">
                <a:alpha val="40000"/>
              </a:prstClr>
            </a:outerShdw>
          </a:effectLst>
        </p:spPr>
        <p:txBody>
          <a:bodyPr/>
          <a:lstStyle/>
          <a:p>
            <a:endParaRPr lang="zh-CN" altLang="en-US" sz="2400">
              <a:cs typeface="+mn-ea"/>
              <a:sym typeface="+mn-lt"/>
            </a:endParaRPr>
          </a:p>
        </p:txBody>
      </p:sp>
      <p:sp>
        <p:nvSpPr>
          <p:cNvPr id="5" name="Freeform 18"/>
          <p:cNvSpPr/>
          <p:nvPr/>
        </p:nvSpPr>
        <p:spPr bwMode="auto">
          <a:xfrm>
            <a:off x="705382" y="200501"/>
            <a:ext cx="277256" cy="443337"/>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solidFill>
            <a:srgbClr val="E82B11"/>
          </a:solidFill>
          <a:ln w="38100">
            <a:noFill/>
          </a:ln>
          <a:effectLst>
            <a:outerShdw blurRad="63500" algn="ctr" rotWithShape="0">
              <a:prstClr val="black">
                <a:alpha val="40000"/>
              </a:prstClr>
            </a:outerShdw>
          </a:effectLst>
        </p:spPr>
        <p:txBody>
          <a:bodyPr/>
          <a:lstStyle/>
          <a:p>
            <a:endParaRPr lang="zh-CN" altLang="en-US" sz="2400">
              <a:cs typeface="+mn-ea"/>
              <a:sym typeface="+mn-lt"/>
            </a:endParaRPr>
          </a:p>
        </p:txBody>
      </p:sp>
      <p:sp>
        <p:nvSpPr>
          <p:cNvPr id="6" name="任意多边形 9">
            <a:extLst>
              <a:ext uri="{FF2B5EF4-FFF2-40B4-BE49-F238E27FC236}">
                <a16:creationId xmlns="" xmlns:a16="http://schemas.microsoft.com/office/drawing/2014/main" id="{BD6E4928-E1F6-446C-A824-F85A4CE49BC8}"/>
              </a:ext>
            </a:extLst>
          </p:cNvPr>
          <p:cNvSpPr/>
          <p:nvPr/>
        </p:nvSpPr>
        <p:spPr>
          <a:xfrm>
            <a:off x="3825257" y="3818822"/>
            <a:ext cx="2230096" cy="1928036"/>
          </a:xfrm>
          <a:custGeom>
            <a:avLst/>
            <a:gdLst>
              <a:gd name="connsiteX0" fmla="*/ 1365925 w 2724354"/>
              <a:gd name="connsiteY0" fmla="*/ 0 h 2355042"/>
              <a:gd name="connsiteX1" fmla="*/ 2724354 w 2724354"/>
              <a:gd name="connsiteY1" fmla="*/ 784290 h 2355042"/>
              <a:gd name="connsiteX2" fmla="*/ 2724354 w 2724354"/>
              <a:gd name="connsiteY2" fmla="*/ 2355042 h 2355042"/>
              <a:gd name="connsiteX3" fmla="*/ 0 w 2724354"/>
              <a:gd name="connsiteY3" fmla="*/ 2355042 h 2355042"/>
            </a:gdLst>
            <a:ahLst/>
            <a:cxnLst>
              <a:cxn ang="0">
                <a:pos x="connsiteX0" y="connsiteY0"/>
              </a:cxn>
              <a:cxn ang="0">
                <a:pos x="connsiteX1" y="connsiteY1"/>
              </a:cxn>
              <a:cxn ang="0">
                <a:pos x="connsiteX2" y="connsiteY2"/>
              </a:cxn>
              <a:cxn ang="0">
                <a:pos x="connsiteX3" y="connsiteY3"/>
              </a:cxn>
            </a:cxnLst>
            <a:rect l="l" t="t" r="r" b="b"/>
            <a:pathLst>
              <a:path w="2724354" h="2355042">
                <a:moveTo>
                  <a:pt x="1365925" y="0"/>
                </a:moveTo>
                <a:lnTo>
                  <a:pt x="2724354" y="784290"/>
                </a:lnTo>
                <a:lnTo>
                  <a:pt x="2724354" y="2355042"/>
                </a:lnTo>
                <a:lnTo>
                  <a:pt x="0" y="2355042"/>
                </a:lnTo>
                <a:close/>
              </a:path>
            </a:pathLst>
          </a:custGeom>
          <a:solidFill>
            <a:schemeClr val="bg1"/>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srgbClr val="0098A0"/>
              </a:solidFill>
              <a:cs typeface="+mn-ea"/>
              <a:sym typeface="+mn-lt"/>
            </a:endParaRPr>
          </a:p>
        </p:txBody>
      </p:sp>
      <p:sp>
        <p:nvSpPr>
          <p:cNvPr id="7" name="任意多边形 10">
            <a:extLst>
              <a:ext uri="{FF2B5EF4-FFF2-40B4-BE49-F238E27FC236}">
                <a16:creationId xmlns="" xmlns:a16="http://schemas.microsoft.com/office/drawing/2014/main" id="{3EDC1824-7924-4D79-8DA9-4E72A5B9302E}"/>
              </a:ext>
            </a:extLst>
          </p:cNvPr>
          <p:cNvSpPr/>
          <p:nvPr/>
        </p:nvSpPr>
        <p:spPr>
          <a:xfrm flipH="1">
            <a:off x="6086573" y="3815484"/>
            <a:ext cx="2230096" cy="1928036"/>
          </a:xfrm>
          <a:custGeom>
            <a:avLst/>
            <a:gdLst>
              <a:gd name="connsiteX0" fmla="*/ 1365925 w 2724354"/>
              <a:gd name="connsiteY0" fmla="*/ 0 h 2355042"/>
              <a:gd name="connsiteX1" fmla="*/ 2724354 w 2724354"/>
              <a:gd name="connsiteY1" fmla="*/ 784290 h 2355042"/>
              <a:gd name="connsiteX2" fmla="*/ 2724354 w 2724354"/>
              <a:gd name="connsiteY2" fmla="*/ 2355042 h 2355042"/>
              <a:gd name="connsiteX3" fmla="*/ 0 w 2724354"/>
              <a:gd name="connsiteY3" fmla="*/ 2355042 h 2355042"/>
            </a:gdLst>
            <a:ahLst/>
            <a:cxnLst>
              <a:cxn ang="0">
                <a:pos x="connsiteX0" y="connsiteY0"/>
              </a:cxn>
              <a:cxn ang="0">
                <a:pos x="connsiteX1" y="connsiteY1"/>
              </a:cxn>
              <a:cxn ang="0">
                <a:pos x="connsiteX2" y="connsiteY2"/>
              </a:cxn>
              <a:cxn ang="0">
                <a:pos x="connsiteX3" y="connsiteY3"/>
              </a:cxn>
            </a:cxnLst>
            <a:rect l="l" t="t" r="r" b="b"/>
            <a:pathLst>
              <a:path w="2724354" h="2355042">
                <a:moveTo>
                  <a:pt x="1365925" y="0"/>
                </a:moveTo>
                <a:lnTo>
                  <a:pt x="2724354" y="784290"/>
                </a:lnTo>
                <a:lnTo>
                  <a:pt x="2724354" y="2355042"/>
                </a:lnTo>
                <a:lnTo>
                  <a:pt x="0" y="2355042"/>
                </a:lnTo>
                <a:close/>
              </a:path>
            </a:pathLst>
          </a:custGeom>
          <a:solidFill>
            <a:schemeClr val="bg1"/>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srgbClr val="0098A0"/>
              </a:solidFill>
              <a:cs typeface="+mn-ea"/>
              <a:sym typeface="+mn-lt"/>
            </a:endParaRPr>
          </a:p>
        </p:txBody>
      </p:sp>
      <p:sp>
        <p:nvSpPr>
          <p:cNvPr id="8" name="任意多边形 11">
            <a:extLst>
              <a:ext uri="{FF2B5EF4-FFF2-40B4-BE49-F238E27FC236}">
                <a16:creationId xmlns="" xmlns:a16="http://schemas.microsoft.com/office/drawing/2014/main" id="{C9FCC478-2A23-4603-89B6-669BFA94FB1A}"/>
              </a:ext>
            </a:extLst>
          </p:cNvPr>
          <p:cNvSpPr/>
          <p:nvPr/>
        </p:nvSpPr>
        <p:spPr>
          <a:xfrm rot="14400000" flipH="1">
            <a:off x="4676518" y="2337878"/>
            <a:ext cx="2230387" cy="1927785"/>
          </a:xfrm>
          <a:custGeom>
            <a:avLst/>
            <a:gdLst>
              <a:gd name="connsiteX0" fmla="*/ 1365925 w 2724354"/>
              <a:gd name="connsiteY0" fmla="*/ 0 h 2355042"/>
              <a:gd name="connsiteX1" fmla="*/ 2724354 w 2724354"/>
              <a:gd name="connsiteY1" fmla="*/ 784290 h 2355042"/>
              <a:gd name="connsiteX2" fmla="*/ 2724354 w 2724354"/>
              <a:gd name="connsiteY2" fmla="*/ 2355042 h 2355042"/>
              <a:gd name="connsiteX3" fmla="*/ 0 w 2724354"/>
              <a:gd name="connsiteY3" fmla="*/ 2355042 h 2355042"/>
            </a:gdLst>
            <a:ahLst/>
            <a:cxnLst>
              <a:cxn ang="0">
                <a:pos x="connsiteX0" y="connsiteY0"/>
              </a:cxn>
              <a:cxn ang="0">
                <a:pos x="connsiteX1" y="connsiteY1"/>
              </a:cxn>
              <a:cxn ang="0">
                <a:pos x="connsiteX2" y="connsiteY2"/>
              </a:cxn>
              <a:cxn ang="0">
                <a:pos x="connsiteX3" y="connsiteY3"/>
              </a:cxn>
            </a:cxnLst>
            <a:rect l="l" t="t" r="r" b="b"/>
            <a:pathLst>
              <a:path w="2724354" h="2355042">
                <a:moveTo>
                  <a:pt x="1365925" y="0"/>
                </a:moveTo>
                <a:lnTo>
                  <a:pt x="2724354" y="784290"/>
                </a:lnTo>
                <a:lnTo>
                  <a:pt x="2724354" y="2355042"/>
                </a:lnTo>
                <a:lnTo>
                  <a:pt x="0" y="2355042"/>
                </a:lnTo>
                <a:close/>
              </a:path>
            </a:pathLst>
          </a:custGeom>
          <a:solidFill>
            <a:schemeClr val="bg1"/>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1">
              <a:solidFill>
                <a:prstClr val="white"/>
              </a:solidFill>
              <a:cs typeface="+mn-ea"/>
              <a:sym typeface="+mn-lt"/>
            </a:endParaRPr>
          </a:p>
        </p:txBody>
      </p:sp>
      <p:grpSp>
        <p:nvGrpSpPr>
          <p:cNvPr id="9" name="组合 8">
            <a:extLst>
              <a:ext uri="{FF2B5EF4-FFF2-40B4-BE49-F238E27FC236}">
                <a16:creationId xmlns="" xmlns:a16="http://schemas.microsoft.com/office/drawing/2014/main" id="{1747FE2B-DA86-405B-8116-C621B162BED1}"/>
              </a:ext>
            </a:extLst>
          </p:cNvPr>
          <p:cNvGrpSpPr/>
          <p:nvPr/>
        </p:nvGrpSpPr>
        <p:grpSpPr>
          <a:xfrm>
            <a:off x="4873711" y="4897648"/>
            <a:ext cx="1447455" cy="1516012"/>
            <a:chOff x="4740479" y="3907830"/>
            <a:chExt cx="1447454" cy="1516012"/>
          </a:xfrm>
        </p:grpSpPr>
        <p:sp>
          <p:nvSpPr>
            <p:cNvPr id="10" name="等腰三角形 9">
              <a:extLst>
                <a:ext uri="{FF2B5EF4-FFF2-40B4-BE49-F238E27FC236}">
                  <a16:creationId xmlns="" xmlns:a16="http://schemas.microsoft.com/office/drawing/2014/main" id="{305B198F-DAE2-43FE-947E-0BB8E8B70D62}"/>
                </a:ext>
              </a:extLst>
            </p:cNvPr>
            <p:cNvSpPr/>
            <p:nvPr/>
          </p:nvSpPr>
          <p:spPr>
            <a:xfrm flipV="1">
              <a:off x="5702974" y="4768257"/>
              <a:ext cx="484959" cy="237027"/>
            </a:xfrm>
            <a:prstGeom prst="triangle">
              <a:avLst>
                <a:gd name="adj" fmla="val 50907"/>
              </a:avLst>
            </a:prstGeom>
            <a:solidFill>
              <a:srgbClr val="E82B11"/>
            </a:solidFill>
            <a:ln w="38100">
              <a:noFill/>
            </a:ln>
            <a:effectLst>
              <a:outerShdw blurRad="63500" algn="ctr" rotWithShape="0">
                <a:prstClr val="black">
                  <a:alpha val="40000"/>
                </a:prstClr>
              </a:outerShdw>
            </a:effectLst>
          </p:spPr>
          <p:txBody>
            <a:bodyPr/>
            <a:lstStyle/>
            <a:p>
              <a:endParaRPr lang="zh-CN" altLang="en-US" sz="2400">
                <a:solidFill>
                  <a:schemeClr val="tx1"/>
                </a:solidFill>
                <a:cs typeface="+mn-ea"/>
                <a:sym typeface="+mn-lt"/>
              </a:endParaRPr>
            </a:p>
          </p:txBody>
        </p:sp>
        <p:sp>
          <p:nvSpPr>
            <p:cNvPr id="11" name="任意多边形 14">
              <a:extLst>
                <a:ext uri="{FF2B5EF4-FFF2-40B4-BE49-F238E27FC236}">
                  <a16:creationId xmlns="" xmlns:a16="http://schemas.microsoft.com/office/drawing/2014/main" id="{6B067783-94E6-46FF-8FDD-3099D98740E9}"/>
                </a:ext>
              </a:extLst>
            </p:cNvPr>
            <p:cNvSpPr/>
            <p:nvPr/>
          </p:nvSpPr>
          <p:spPr>
            <a:xfrm rot="8121110">
              <a:off x="4740479" y="3907830"/>
              <a:ext cx="949668" cy="1516012"/>
            </a:xfrm>
            <a:custGeom>
              <a:avLst/>
              <a:gdLst>
                <a:gd name="connsiteX0" fmla="*/ 0 w 1543050"/>
                <a:gd name="connsiteY0" fmla="*/ 1730751 h 2462944"/>
                <a:gd name="connsiteX1" fmla="*/ 309567 w 1543050"/>
                <a:gd name="connsiteY1" fmla="*/ 1730751 h 2462944"/>
                <a:gd name="connsiteX2" fmla="*/ 309567 w 1543050"/>
                <a:gd name="connsiteY2" fmla="*/ 0 h 2462944"/>
                <a:gd name="connsiteX3" fmla="*/ 1233483 w 1543050"/>
                <a:gd name="connsiteY3" fmla="*/ 912638 h 2462944"/>
                <a:gd name="connsiteX4" fmla="*/ 1233483 w 1543050"/>
                <a:gd name="connsiteY4" fmla="*/ 1730751 h 2462944"/>
                <a:gd name="connsiteX5" fmla="*/ 1543050 w 1543050"/>
                <a:gd name="connsiteY5" fmla="*/ 1730751 h 2462944"/>
                <a:gd name="connsiteX6" fmla="*/ 771525 w 1543050"/>
                <a:gd name="connsiteY6" fmla="*/ 2462944 h 2462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43050" h="2462944">
                  <a:moveTo>
                    <a:pt x="0" y="1730751"/>
                  </a:moveTo>
                  <a:lnTo>
                    <a:pt x="309567" y="1730751"/>
                  </a:lnTo>
                  <a:lnTo>
                    <a:pt x="309567" y="0"/>
                  </a:lnTo>
                  <a:lnTo>
                    <a:pt x="1233483" y="912638"/>
                  </a:lnTo>
                  <a:lnTo>
                    <a:pt x="1233483" y="1730751"/>
                  </a:lnTo>
                  <a:lnTo>
                    <a:pt x="1543050" y="1730751"/>
                  </a:lnTo>
                  <a:lnTo>
                    <a:pt x="771525" y="2462944"/>
                  </a:lnTo>
                  <a:close/>
                </a:path>
              </a:pathLst>
            </a:custGeom>
            <a:solidFill>
              <a:srgbClr val="E82B11"/>
            </a:solidFill>
            <a:ln w="38100">
              <a:noFill/>
            </a:ln>
            <a:effectLst>
              <a:outerShdw blurRad="63500" algn="ctr" rotWithShape="0">
                <a:prstClr val="black">
                  <a:alpha val="40000"/>
                </a:prstClr>
              </a:outerShdw>
            </a:effectLst>
          </p:spPr>
          <p:txBody>
            <a:bodyPr/>
            <a:lstStyle/>
            <a:p>
              <a:endParaRPr lang="zh-CN" altLang="en-US" sz="2400">
                <a:solidFill>
                  <a:schemeClr val="tx1"/>
                </a:solidFill>
                <a:cs typeface="+mn-ea"/>
                <a:sym typeface="+mn-lt"/>
              </a:endParaRPr>
            </a:p>
          </p:txBody>
        </p:sp>
      </p:grpSp>
      <p:grpSp>
        <p:nvGrpSpPr>
          <p:cNvPr id="12" name="组合 11">
            <a:extLst>
              <a:ext uri="{FF2B5EF4-FFF2-40B4-BE49-F238E27FC236}">
                <a16:creationId xmlns="" xmlns:a16="http://schemas.microsoft.com/office/drawing/2014/main" id="{6DC21ABA-4B78-4950-9E3F-CFE33D645854}"/>
              </a:ext>
            </a:extLst>
          </p:cNvPr>
          <p:cNvGrpSpPr/>
          <p:nvPr/>
        </p:nvGrpSpPr>
        <p:grpSpPr>
          <a:xfrm>
            <a:off x="4629559" y="2755662"/>
            <a:ext cx="1515815" cy="1239345"/>
            <a:chOff x="4496323" y="1765838"/>
            <a:chExt cx="1515814" cy="1239345"/>
          </a:xfrm>
        </p:grpSpPr>
        <p:sp>
          <p:nvSpPr>
            <p:cNvPr id="13" name="等腰三角形 12">
              <a:extLst>
                <a:ext uri="{FF2B5EF4-FFF2-40B4-BE49-F238E27FC236}">
                  <a16:creationId xmlns="" xmlns:a16="http://schemas.microsoft.com/office/drawing/2014/main" id="{7632D4F9-0710-48B3-AB5B-AE3281578AB2}"/>
                </a:ext>
              </a:extLst>
            </p:cNvPr>
            <p:cNvSpPr/>
            <p:nvPr/>
          </p:nvSpPr>
          <p:spPr>
            <a:xfrm rot="7200000" flipV="1">
              <a:off x="4455338" y="2644174"/>
              <a:ext cx="485023" cy="236996"/>
            </a:xfrm>
            <a:prstGeom prst="triangle">
              <a:avLst>
                <a:gd name="adj" fmla="val 50907"/>
              </a:avLst>
            </a:prstGeom>
            <a:solidFill>
              <a:srgbClr val="E82B11"/>
            </a:solidFill>
            <a:ln w="38100">
              <a:noFill/>
            </a:ln>
            <a:effectLst>
              <a:outerShdw blurRad="63500" algn="ctr" rotWithShape="0">
                <a:prstClr val="black">
                  <a:alpha val="40000"/>
                </a:prstClr>
              </a:outerShdw>
            </a:effectLst>
          </p:spPr>
          <p:txBody>
            <a:bodyPr/>
            <a:lstStyle/>
            <a:p>
              <a:endParaRPr lang="zh-CN" altLang="en-US" sz="2400">
                <a:solidFill>
                  <a:schemeClr val="tx1"/>
                </a:solidFill>
                <a:cs typeface="+mn-ea"/>
                <a:sym typeface="+mn-lt"/>
              </a:endParaRPr>
            </a:p>
          </p:txBody>
        </p:sp>
        <p:sp>
          <p:nvSpPr>
            <p:cNvPr id="14" name="任意多边形 17">
              <a:extLst>
                <a:ext uri="{FF2B5EF4-FFF2-40B4-BE49-F238E27FC236}">
                  <a16:creationId xmlns="" xmlns:a16="http://schemas.microsoft.com/office/drawing/2014/main" id="{3BEC2763-05B9-4379-8408-EB48AAC3DF1F}"/>
                </a:ext>
              </a:extLst>
            </p:cNvPr>
            <p:cNvSpPr/>
            <p:nvPr/>
          </p:nvSpPr>
          <p:spPr>
            <a:xfrm rot="15321110">
              <a:off x="4779334" y="1482827"/>
              <a:ext cx="949791" cy="1515814"/>
            </a:xfrm>
            <a:custGeom>
              <a:avLst/>
              <a:gdLst>
                <a:gd name="connsiteX0" fmla="*/ 0 w 1543050"/>
                <a:gd name="connsiteY0" fmla="*/ 1730751 h 2462944"/>
                <a:gd name="connsiteX1" fmla="*/ 309567 w 1543050"/>
                <a:gd name="connsiteY1" fmla="*/ 1730751 h 2462944"/>
                <a:gd name="connsiteX2" fmla="*/ 309567 w 1543050"/>
                <a:gd name="connsiteY2" fmla="*/ 0 h 2462944"/>
                <a:gd name="connsiteX3" fmla="*/ 1233483 w 1543050"/>
                <a:gd name="connsiteY3" fmla="*/ 912638 h 2462944"/>
                <a:gd name="connsiteX4" fmla="*/ 1233483 w 1543050"/>
                <a:gd name="connsiteY4" fmla="*/ 1730751 h 2462944"/>
                <a:gd name="connsiteX5" fmla="*/ 1543050 w 1543050"/>
                <a:gd name="connsiteY5" fmla="*/ 1730751 h 2462944"/>
                <a:gd name="connsiteX6" fmla="*/ 771525 w 1543050"/>
                <a:gd name="connsiteY6" fmla="*/ 2462944 h 2462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43050" h="2462944">
                  <a:moveTo>
                    <a:pt x="0" y="1730751"/>
                  </a:moveTo>
                  <a:lnTo>
                    <a:pt x="309567" y="1730751"/>
                  </a:lnTo>
                  <a:lnTo>
                    <a:pt x="309567" y="0"/>
                  </a:lnTo>
                  <a:lnTo>
                    <a:pt x="1233483" y="912638"/>
                  </a:lnTo>
                  <a:lnTo>
                    <a:pt x="1233483" y="1730751"/>
                  </a:lnTo>
                  <a:lnTo>
                    <a:pt x="1543050" y="1730751"/>
                  </a:lnTo>
                  <a:lnTo>
                    <a:pt x="771525" y="2462944"/>
                  </a:lnTo>
                  <a:close/>
                </a:path>
              </a:pathLst>
            </a:custGeom>
            <a:solidFill>
              <a:srgbClr val="E82B11"/>
            </a:solidFill>
            <a:ln w="38100">
              <a:noFill/>
            </a:ln>
            <a:effectLst>
              <a:outerShdw blurRad="63500" algn="ctr" rotWithShape="0">
                <a:prstClr val="black">
                  <a:alpha val="40000"/>
                </a:prstClr>
              </a:outerShdw>
            </a:effectLst>
          </p:spPr>
          <p:txBody>
            <a:bodyPr/>
            <a:lstStyle/>
            <a:p>
              <a:endParaRPr lang="zh-CN" altLang="en-US" sz="2400">
                <a:solidFill>
                  <a:schemeClr val="tx1"/>
                </a:solidFill>
                <a:cs typeface="+mn-ea"/>
                <a:sym typeface="+mn-lt"/>
              </a:endParaRPr>
            </a:p>
          </p:txBody>
        </p:sp>
      </p:grpSp>
      <p:grpSp>
        <p:nvGrpSpPr>
          <p:cNvPr id="15" name="组合 14">
            <a:extLst>
              <a:ext uri="{FF2B5EF4-FFF2-40B4-BE49-F238E27FC236}">
                <a16:creationId xmlns="" xmlns:a16="http://schemas.microsoft.com/office/drawing/2014/main" id="{7E31EAEB-8101-424B-BD93-00873CAEEB57}"/>
              </a:ext>
            </a:extLst>
          </p:cNvPr>
          <p:cNvGrpSpPr/>
          <p:nvPr/>
        </p:nvGrpSpPr>
        <p:grpSpPr>
          <a:xfrm>
            <a:off x="6949383" y="3394503"/>
            <a:ext cx="949668" cy="1743388"/>
            <a:chOff x="6816151" y="2404685"/>
            <a:chExt cx="949668" cy="1743388"/>
          </a:xfrm>
          <a:solidFill>
            <a:srgbClr val="3F3F3F"/>
          </a:solidFill>
        </p:grpSpPr>
        <p:sp>
          <p:nvSpPr>
            <p:cNvPr id="16" name="等腰三角形 15">
              <a:extLst>
                <a:ext uri="{FF2B5EF4-FFF2-40B4-BE49-F238E27FC236}">
                  <a16:creationId xmlns="" xmlns:a16="http://schemas.microsoft.com/office/drawing/2014/main" id="{E0FC1FAE-96BC-476B-B263-D8F986F6DF65}"/>
                </a:ext>
              </a:extLst>
            </p:cNvPr>
            <p:cNvSpPr/>
            <p:nvPr/>
          </p:nvSpPr>
          <p:spPr>
            <a:xfrm rot="14400000" flipV="1">
              <a:off x="6874712" y="2528699"/>
              <a:ext cx="485023" cy="236996"/>
            </a:xfrm>
            <a:prstGeom prst="triangle">
              <a:avLst>
                <a:gd name="adj" fmla="val 50907"/>
              </a:avLst>
            </a:prstGeom>
            <a:grpFill/>
            <a:ln w="38100">
              <a:noFill/>
            </a:ln>
            <a:effectLst>
              <a:outerShdw blurRad="63500" algn="ctr" rotWithShape="0">
                <a:prstClr val="black">
                  <a:alpha val="40000"/>
                </a:prstClr>
              </a:outerShdw>
            </a:effectLst>
          </p:spPr>
          <p:txBody>
            <a:bodyPr/>
            <a:lstStyle/>
            <a:p>
              <a:endParaRPr lang="zh-CN" altLang="en-US" sz="2400">
                <a:solidFill>
                  <a:schemeClr val="tx1"/>
                </a:solidFill>
                <a:cs typeface="+mn-ea"/>
                <a:sym typeface="+mn-lt"/>
              </a:endParaRPr>
            </a:p>
          </p:txBody>
        </p:sp>
        <p:sp>
          <p:nvSpPr>
            <p:cNvPr id="17" name="任意多边形 20">
              <a:extLst>
                <a:ext uri="{FF2B5EF4-FFF2-40B4-BE49-F238E27FC236}">
                  <a16:creationId xmlns="" xmlns:a16="http://schemas.microsoft.com/office/drawing/2014/main" id="{04A070CD-4B4C-49E3-A4BE-2CB41FE99D74}"/>
                </a:ext>
              </a:extLst>
            </p:cNvPr>
            <p:cNvSpPr/>
            <p:nvPr/>
          </p:nvSpPr>
          <p:spPr>
            <a:xfrm rot="921110">
              <a:off x="6816151" y="2632061"/>
              <a:ext cx="949668" cy="1516012"/>
            </a:xfrm>
            <a:custGeom>
              <a:avLst/>
              <a:gdLst>
                <a:gd name="connsiteX0" fmla="*/ 0 w 1543050"/>
                <a:gd name="connsiteY0" fmla="*/ 1730751 h 2462944"/>
                <a:gd name="connsiteX1" fmla="*/ 309567 w 1543050"/>
                <a:gd name="connsiteY1" fmla="*/ 1730751 h 2462944"/>
                <a:gd name="connsiteX2" fmla="*/ 309567 w 1543050"/>
                <a:gd name="connsiteY2" fmla="*/ 0 h 2462944"/>
                <a:gd name="connsiteX3" fmla="*/ 1233483 w 1543050"/>
                <a:gd name="connsiteY3" fmla="*/ 912638 h 2462944"/>
                <a:gd name="connsiteX4" fmla="*/ 1233483 w 1543050"/>
                <a:gd name="connsiteY4" fmla="*/ 1730751 h 2462944"/>
                <a:gd name="connsiteX5" fmla="*/ 1543050 w 1543050"/>
                <a:gd name="connsiteY5" fmla="*/ 1730751 h 2462944"/>
                <a:gd name="connsiteX6" fmla="*/ 771525 w 1543050"/>
                <a:gd name="connsiteY6" fmla="*/ 2462944 h 2462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43050" h="2462944">
                  <a:moveTo>
                    <a:pt x="0" y="1730751"/>
                  </a:moveTo>
                  <a:lnTo>
                    <a:pt x="309567" y="1730751"/>
                  </a:lnTo>
                  <a:lnTo>
                    <a:pt x="309567" y="0"/>
                  </a:lnTo>
                  <a:lnTo>
                    <a:pt x="1233483" y="912638"/>
                  </a:lnTo>
                  <a:lnTo>
                    <a:pt x="1233483" y="1730751"/>
                  </a:lnTo>
                  <a:lnTo>
                    <a:pt x="1543050" y="1730751"/>
                  </a:lnTo>
                  <a:lnTo>
                    <a:pt x="771525" y="2462944"/>
                  </a:lnTo>
                  <a:close/>
                </a:path>
              </a:pathLst>
            </a:custGeom>
            <a:grpFill/>
            <a:ln w="38100">
              <a:noFill/>
            </a:ln>
            <a:effectLst>
              <a:outerShdw blurRad="63500" algn="ctr" rotWithShape="0">
                <a:prstClr val="black">
                  <a:alpha val="40000"/>
                </a:prstClr>
              </a:outerShdw>
            </a:effectLst>
          </p:spPr>
          <p:txBody>
            <a:bodyPr/>
            <a:lstStyle/>
            <a:p>
              <a:endParaRPr lang="zh-CN" altLang="en-US" sz="2400">
                <a:solidFill>
                  <a:schemeClr val="tx1"/>
                </a:solidFill>
                <a:cs typeface="+mn-ea"/>
                <a:sym typeface="+mn-lt"/>
              </a:endParaRPr>
            </a:p>
          </p:txBody>
        </p:sp>
      </p:grpSp>
      <p:sp>
        <p:nvSpPr>
          <p:cNvPr id="18" name="文本框 31">
            <a:extLst>
              <a:ext uri="{FF2B5EF4-FFF2-40B4-BE49-F238E27FC236}">
                <a16:creationId xmlns="" xmlns:a16="http://schemas.microsoft.com/office/drawing/2014/main" id="{2ADE0904-FB9D-4F5A-A390-30C2FDBF1402}"/>
              </a:ext>
            </a:extLst>
          </p:cNvPr>
          <p:cNvSpPr txBox="1"/>
          <p:nvPr/>
        </p:nvSpPr>
        <p:spPr>
          <a:xfrm>
            <a:off x="5348542" y="2939701"/>
            <a:ext cx="711915" cy="461665"/>
          </a:xfrm>
          <a:prstGeom prst="rect">
            <a:avLst/>
          </a:prstGeom>
          <a:noFill/>
        </p:spPr>
        <p:txBody>
          <a:bodyPr wrap="square" rtlCol="0">
            <a:spAutoFit/>
          </a:bodyPr>
          <a:lstStyle/>
          <a:p>
            <a:pPr algn="ctr"/>
            <a:r>
              <a:rPr lang="en-US" altLang="zh-CN" sz="2400" dirty="0">
                <a:solidFill>
                  <a:schemeClr val="bg1"/>
                </a:solidFill>
                <a:cs typeface="+mn-ea"/>
                <a:sym typeface="+mn-lt"/>
              </a:rPr>
              <a:t>01</a:t>
            </a:r>
            <a:endParaRPr lang="zh-CN" altLang="en-US" sz="2400" dirty="0">
              <a:solidFill>
                <a:schemeClr val="bg1"/>
              </a:solidFill>
              <a:cs typeface="+mn-ea"/>
              <a:sym typeface="+mn-lt"/>
            </a:endParaRPr>
          </a:p>
        </p:txBody>
      </p:sp>
      <p:sp>
        <p:nvSpPr>
          <p:cNvPr id="19" name="文本框 32">
            <a:extLst>
              <a:ext uri="{FF2B5EF4-FFF2-40B4-BE49-F238E27FC236}">
                <a16:creationId xmlns="" xmlns:a16="http://schemas.microsoft.com/office/drawing/2014/main" id="{AA7409BF-9007-4264-88E8-9A3BD9A5D40B}"/>
              </a:ext>
            </a:extLst>
          </p:cNvPr>
          <p:cNvSpPr txBox="1"/>
          <p:nvPr/>
        </p:nvSpPr>
        <p:spPr>
          <a:xfrm>
            <a:off x="4698985" y="5194814"/>
            <a:ext cx="711915" cy="461665"/>
          </a:xfrm>
          <a:prstGeom prst="rect">
            <a:avLst/>
          </a:prstGeom>
          <a:noFill/>
        </p:spPr>
        <p:txBody>
          <a:bodyPr wrap="square" rtlCol="0">
            <a:spAutoFit/>
          </a:bodyPr>
          <a:lstStyle/>
          <a:p>
            <a:pPr algn="ctr"/>
            <a:r>
              <a:rPr lang="en-US" altLang="zh-CN" sz="2400" dirty="0">
                <a:solidFill>
                  <a:schemeClr val="bg1"/>
                </a:solidFill>
                <a:cs typeface="+mn-ea"/>
                <a:sym typeface="+mn-lt"/>
              </a:rPr>
              <a:t>03</a:t>
            </a:r>
            <a:endParaRPr lang="zh-CN" altLang="en-US" sz="2400" dirty="0">
              <a:solidFill>
                <a:schemeClr val="bg1"/>
              </a:solidFill>
              <a:cs typeface="+mn-ea"/>
              <a:sym typeface="+mn-lt"/>
            </a:endParaRPr>
          </a:p>
        </p:txBody>
      </p:sp>
      <p:sp>
        <p:nvSpPr>
          <p:cNvPr id="20" name="文本框 33">
            <a:extLst>
              <a:ext uri="{FF2B5EF4-FFF2-40B4-BE49-F238E27FC236}">
                <a16:creationId xmlns="" xmlns:a16="http://schemas.microsoft.com/office/drawing/2014/main" id="{D7EC5D17-0424-44B6-9F52-540E3EDEA419}"/>
              </a:ext>
            </a:extLst>
          </p:cNvPr>
          <p:cNvSpPr txBox="1"/>
          <p:nvPr/>
        </p:nvSpPr>
        <p:spPr>
          <a:xfrm>
            <a:off x="7046250" y="4290821"/>
            <a:ext cx="711915" cy="461665"/>
          </a:xfrm>
          <a:prstGeom prst="rect">
            <a:avLst/>
          </a:prstGeom>
          <a:noFill/>
        </p:spPr>
        <p:txBody>
          <a:bodyPr wrap="square" rtlCol="0">
            <a:spAutoFit/>
          </a:bodyPr>
          <a:lstStyle/>
          <a:p>
            <a:pPr algn="ctr"/>
            <a:r>
              <a:rPr lang="en-US" altLang="zh-CN" sz="2400" dirty="0">
                <a:solidFill>
                  <a:schemeClr val="bg1"/>
                </a:solidFill>
                <a:cs typeface="+mn-ea"/>
                <a:sym typeface="+mn-lt"/>
              </a:rPr>
              <a:t>02</a:t>
            </a:r>
            <a:endParaRPr lang="zh-CN" altLang="en-US" sz="2400" dirty="0">
              <a:solidFill>
                <a:schemeClr val="bg1"/>
              </a:solidFill>
              <a:cs typeface="+mn-ea"/>
              <a:sym typeface="+mn-lt"/>
            </a:endParaRPr>
          </a:p>
        </p:txBody>
      </p:sp>
      <p:sp>
        <p:nvSpPr>
          <p:cNvPr id="21" name="文本框 51">
            <a:extLst>
              <a:ext uri="{FF2B5EF4-FFF2-40B4-BE49-F238E27FC236}">
                <a16:creationId xmlns="" xmlns:a16="http://schemas.microsoft.com/office/drawing/2014/main" id="{EE099314-F095-4AE7-AC51-A7F5F2361E1C}"/>
              </a:ext>
            </a:extLst>
          </p:cNvPr>
          <p:cNvSpPr txBox="1"/>
          <p:nvPr/>
        </p:nvSpPr>
        <p:spPr>
          <a:xfrm>
            <a:off x="5796390" y="3416826"/>
            <a:ext cx="1009567" cy="707886"/>
          </a:xfrm>
          <a:prstGeom prst="rect">
            <a:avLst/>
          </a:prstGeom>
          <a:noFill/>
        </p:spPr>
        <p:txBody>
          <a:bodyPr wrap="square" rtlCol="0">
            <a:spAutoFit/>
          </a:bodyPr>
          <a:lstStyle/>
          <a:p>
            <a:r>
              <a:rPr lang="zh-CN" altLang="en-US" sz="2000" dirty="0">
                <a:solidFill>
                  <a:schemeClr val="tx1">
                    <a:lumMod val="75000"/>
                    <a:lumOff val="25000"/>
                  </a:schemeClr>
                </a:solidFill>
                <a:cs typeface="+mn-ea"/>
                <a:sym typeface="+mn-lt"/>
              </a:rPr>
              <a:t>在此添加标题</a:t>
            </a:r>
          </a:p>
        </p:txBody>
      </p:sp>
      <p:sp>
        <p:nvSpPr>
          <p:cNvPr id="22" name="文本框 52">
            <a:extLst>
              <a:ext uri="{FF2B5EF4-FFF2-40B4-BE49-F238E27FC236}">
                <a16:creationId xmlns="" xmlns:a16="http://schemas.microsoft.com/office/drawing/2014/main" id="{27F3B960-1931-47B2-AD96-5D8349FCDE54}"/>
              </a:ext>
            </a:extLst>
          </p:cNvPr>
          <p:cNvSpPr txBox="1"/>
          <p:nvPr/>
        </p:nvSpPr>
        <p:spPr>
          <a:xfrm>
            <a:off x="4716269" y="4286998"/>
            <a:ext cx="1001992" cy="707886"/>
          </a:xfrm>
          <a:prstGeom prst="rect">
            <a:avLst/>
          </a:prstGeom>
          <a:noFill/>
        </p:spPr>
        <p:txBody>
          <a:bodyPr wrap="square" rtlCol="0">
            <a:spAutoFit/>
          </a:bodyPr>
          <a:lstStyle/>
          <a:p>
            <a:r>
              <a:rPr lang="zh-CN" altLang="en-US" sz="2000" dirty="0">
                <a:solidFill>
                  <a:schemeClr val="tx1">
                    <a:lumMod val="75000"/>
                    <a:lumOff val="25000"/>
                  </a:schemeClr>
                </a:solidFill>
                <a:cs typeface="+mn-ea"/>
                <a:sym typeface="+mn-lt"/>
              </a:rPr>
              <a:t>在此添加标题</a:t>
            </a:r>
          </a:p>
        </p:txBody>
      </p:sp>
      <p:sp>
        <p:nvSpPr>
          <p:cNvPr id="23" name="文本框 53">
            <a:extLst>
              <a:ext uri="{FF2B5EF4-FFF2-40B4-BE49-F238E27FC236}">
                <a16:creationId xmlns="" xmlns:a16="http://schemas.microsoft.com/office/drawing/2014/main" id="{FD58FA4E-49D2-46BA-8558-5D2B6A7FCF31}"/>
              </a:ext>
            </a:extLst>
          </p:cNvPr>
          <p:cNvSpPr txBox="1"/>
          <p:nvPr/>
        </p:nvSpPr>
        <p:spPr>
          <a:xfrm>
            <a:off x="6111126" y="4734595"/>
            <a:ext cx="1072939" cy="707886"/>
          </a:xfrm>
          <a:prstGeom prst="rect">
            <a:avLst/>
          </a:prstGeom>
          <a:noFill/>
        </p:spPr>
        <p:txBody>
          <a:bodyPr wrap="square" rtlCol="0">
            <a:spAutoFit/>
          </a:bodyPr>
          <a:lstStyle/>
          <a:p>
            <a:r>
              <a:rPr lang="zh-CN" altLang="en-US" sz="2000" dirty="0">
                <a:solidFill>
                  <a:schemeClr val="tx1">
                    <a:lumMod val="75000"/>
                    <a:lumOff val="25000"/>
                  </a:schemeClr>
                </a:solidFill>
                <a:cs typeface="+mn-ea"/>
                <a:sym typeface="+mn-lt"/>
              </a:rPr>
              <a:t>在此添加标题</a:t>
            </a:r>
          </a:p>
        </p:txBody>
      </p:sp>
      <p:sp>
        <p:nvSpPr>
          <p:cNvPr id="24" name="文本框 23">
            <a:extLst>
              <a:ext uri="{FF2B5EF4-FFF2-40B4-BE49-F238E27FC236}">
                <a16:creationId xmlns="" xmlns:a16="http://schemas.microsoft.com/office/drawing/2014/main" id="{E76530E7-9296-41DE-9815-79636E78501C}"/>
              </a:ext>
            </a:extLst>
          </p:cNvPr>
          <p:cNvSpPr txBox="1"/>
          <p:nvPr/>
        </p:nvSpPr>
        <p:spPr>
          <a:xfrm>
            <a:off x="8062717" y="4174659"/>
            <a:ext cx="2957217" cy="932563"/>
          </a:xfrm>
          <a:prstGeom prst="rect">
            <a:avLst/>
          </a:prstGeom>
          <a:noFill/>
          <a:effectLst/>
        </p:spPr>
        <p:txBody>
          <a:bodyPr wrap="square" rtlCol="0">
            <a:spAutoFit/>
          </a:bodyPr>
          <a:lstStyle/>
          <a:p>
            <a:pPr>
              <a:lnSpc>
                <a:spcPct val="130000"/>
              </a:lnSpc>
            </a:pPr>
            <a:r>
              <a:rPr lang="zh-CN" altLang="en-US" sz="1400" dirty="0">
                <a:solidFill>
                  <a:schemeClr val="tx1">
                    <a:lumMod val="85000"/>
                    <a:lumOff val="15000"/>
                  </a:schemeClr>
                </a:solidFill>
                <a:cs typeface="+mn-ea"/>
                <a:sym typeface="+mn-lt"/>
              </a:rPr>
              <a:t>此处添加详细文本描述，建议与标题相关并符合整体语言风格，语言描述尽量</a:t>
            </a:r>
            <a:endParaRPr lang="en-US" altLang="zh-CN" sz="1400" dirty="0">
              <a:solidFill>
                <a:schemeClr val="tx1">
                  <a:lumMod val="85000"/>
                  <a:lumOff val="15000"/>
                </a:schemeClr>
              </a:solidFill>
              <a:cs typeface="+mn-ea"/>
              <a:sym typeface="+mn-lt"/>
            </a:endParaRPr>
          </a:p>
        </p:txBody>
      </p:sp>
      <p:sp>
        <p:nvSpPr>
          <p:cNvPr id="25" name="文本框 24">
            <a:extLst>
              <a:ext uri="{FF2B5EF4-FFF2-40B4-BE49-F238E27FC236}">
                <a16:creationId xmlns="" xmlns:a16="http://schemas.microsoft.com/office/drawing/2014/main" id="{9DE7911E-8D9B-444D-B9E7-D86CAEDB9E12}"/>
              </a:ext>
            </a:extLst>
          </p:cNvPr>
          <p:cNvSpPr txBox="1"/>
          <p:nvPr/>
        </p:nvSpPr>
        <p:spPr>
          <a:xfrm>
            <a:off x="1618158" y="2435571"/>
            <a:ext cx="3025239" cy="932563"/>
          </a:xfrm>
          <a:prstGeom prst="rect">
            <a:avLst/>
          </a:prstGeom>
          <a:noFill/>
          <a:effectLst/>
        </p:spPr>
        <p:txBody>
          <a:bodyPr wrap="square" rtlCol="0">
            <a:spAutoFit/>
          </a:bodyPr>
          <a:lstStyle/>
          <a:p>
            <a:pPr algn="r">
              <a:lnSpc>
                <a:spcPct val="130000"/>
              </a:lnSpc>
            </a:pPr>
            <a:r>
              <a:rPr lang="zh-CN" altLang="en-US" sz="1400" dirty="0">
                <a:solidFill>
                  <a:schemeClr val="tx1">
                    <a:lumMod val="85000"/>
                    <a:lumOff val="15000"/>
                  </a:schemeClr>
                </a:solidFill>
                <a:cs typeface="+mn-ea"/>
                <a:sym typeface="+mn-lt"/>
              </a:rPr>
              <a:t>此处添加详细文本描述，建议与标题相关并符合整体语言风格，语言描述尽量</a:t>
            </a:r>
            <a:endParaRPr lang="en-US" altLang="zh-CN" sz="1400" dirty="0">
              <a:solidFill>
                <a:schemeClr val="tx1">
                  <a:lumMod val="85000"/>
                  <a:lumOff val="15000"/>
                </a:schemeClr>
              </a:solidFill>
              <a:cs typeface="+mn-ea"/>
              <a:sym typeface="+mn-lt"/>
            </a:endParaRPr>
          </a:p>
        </p:txBody>
      </p:sp>
      <p:sp>
        <p:nvSpPr>
          <p:cNvPr id="26" name="文本框 25">
            <a:extLst>
              <a:ext uri="{FF2B5EF4-FFF2-40B4-BE49-F238E27FC236}">
                <a16:creationId xmlns="" xmlns:a16="http://schemas.microsoft.com/office/drawing/2014/main" id="{0C29A627-B428-4ADA-98FC-B1F6DFF2F8FB}"/>
              </a:ext>
            </a:extLst>
          </p:cNvPr>
          <p:cNvSpPr txBox="1"/>
          <p:nvPr/>
        </p:nvSpPr>
        <p:spPr>
          <a:xfrm>
            <a:off x="729667" y="4723091"/>
            <a:ext cx="3025239" cy="932563"/>
          </a:xfrm>
          <a:prstGeom prst="rect">
            <a:avLst/>
          </a:prstGeom>
          <a:noFill/>
          <a:effectLst/>
        </p:spPr>
        <p:txBody>
          <a:bodyPr wrap="square" rtlCol="0">
            <a:spAutoFit/>
          </a:bodyPr>
          <a:lstStyle/>
          <a:p>
            <a:pPr algn="r">
              <a:lnSpc>
                <a:spcPct val="130000"/>
              </a:lnSpc>
            </a:pPr>
            <a:r>
              <a:rPr lang="zh-CN" altLang="en-US" sz="1400" dirty="0">
                <a:solidFill>
                  <a:schemeClr val="tx1">
                    <a:lumMod val="85000"/>
                    <a:lumOff val="15000"/>
                  </a:schemeClr>
                </a:solidFill>
                <a:cs typeface="+mn-ea"/>
                <a:sym typeface="+mn-lt"/>
              </a:rPr>
              <a:t>此处添加详细文本描述，建议与标题相关并符合整体语言风格，语言描述尽量</a:t>
            </a:r>
            <a:endParaRPr lang="en-US" altLang="zh-CN" sz="1400" dirty="0">
              <a:solidFill>
                <a:schemeClr val="tx1">
                  <a:lumMod val="85000"/>
                  <a:lumOff val="15000"/>
                </a:schemeClr>
              </a:solidFill>
              <a:cs typeface="+mn-ea"/>
              <a:sym typeface="+mn-lt"/>
            </a:endParaRPr>
          </a:p>
        </p:txBody>
      </p:sp>
    </p:spTree>
    <p:extLst>
      <p:ext uri="{BB962C8B-B14F-4D97-AF65-F5344CB8AC3E}">
        <p14:creationId xmlns:p14="http://schemas.microsoft.com/office/powerpoint/2010/main" val="2024186450"/>
      </p:ext>
    </p:extLst>
  </p:cSld>
  <p:clrMapOvr>
    <a:masterClrMapping/>
  </p:clrMapOvr>
  <mc:AlternateContent xmlns:mc="http://schemas.openxmlformats.org/markup-compatibility/2006" xmlns:p14="http://schemas.microsoft.com/office/powerpoint/2010/main">
    <mc:Choice Requires="p14">
      <p:transition spd="slow" p14:dur="1200" advClick="0" advTm="0">
        <p14:prism/>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6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8" decel="6000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par>
                                <p:cTn id="13" presetID="2" presetClass="entr" presetSubtype="8" decel="6000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500" fill="hold"/>
                                        <p:tgtEl>
                                          <p:spTgt spid="5"/>
                                        </p:tgtEl>
                                        <p:attrNameLst>
                                          <p:attrName>ppt_x</p:attrName>
                                        </p:attrNameLst>
                                      </p:cBhvr>
                                      <p:tavLst>
                                        <p:tav tm="0">
                                          <p:val>
                                            <p:strVal val="0-#ppt_w/2"/>
                                          </p:val>
                                        </p:tav>
                                        <p:tav tm="100000">
                                          <p:val>
                                            <p:strVal val="#ppt_x"/>
                                          </p:val>
                                        </p:tav>
                                      </p:tavLst>
                                    </p:anim>
                                    <p:anim calcmode="lin" valueType="num">
                                      <p:cBhvr additive="base">
                                        <p:cTn id="16" dur="500" fill="hold"/>
                                        <p:tgtEl>
                                          <p:spTgt spid="5"/>
                                        </p:tgtEl>
                                        <p:attrNameLst>
                                          <p:attrName>ppt_y</p:attrName>
                                        </p:attrNameLst>
                                      </p:cBhvr>
                                      <p:tavLst>
                                        <p:tav tm="0">
                                          <p:val>
                                            <p:strVal val="#ppt_y"/>
                                          </p:val>
                                        </p:tav>
                                        <p:tav tm="100000">
                                          <p:val>
                                            <p:strVal val="#ppt_y"/>
                                          </p:val>
                                        </p:tav>
                                      </p:tavLst>
                                    </p:anim>
                                  </p:childTnLst>
                                </p:cTn>
                              </p:par>
                            </p:childTnLst>
                          </p:cTn>
                        </p:par>
                        <p:par>
                          <p:cTn id="17" fill="hold">
                            <p:stCondLst>
                              <p:cond delay="500"/>
                            </p:stCondLst>
                            <p:childTnLst>
                              <p:par>
                                <p:cTn id="18" presetID="10" presetClass="entr" presetSubtype="0" fill="hold" grpId="0" nodeType="afterEffect">
                                  <p:stCondLst>
                                    <p:cond delay="0"/>
                                  </p:stCondLst>
                                  <p:iterate type="lt">
                                    <p:tmPct val="10000"/>
                                  </p:iterate>
                                  <p:childTnLst>
                                    <p:set>
                                      <p:cBhvr>
                                        <p:cTn id="19" dur="1" fill="hold">
                                          <p:stCondLst>
                                            <p:cond delay="0"/>
                                          </p:stCondLst>
                                        </p:cTn>
                                        <p:tgtEl>
                                          <p:spTgt spid="2"/>
                                        </p:tgtEl>
                                        <p:attrNameLst>
                                          <p:attrName>style.visibility</p:attrName>
                                        </p:attrNameLst>
                                      </p:cBhvr>
                                      <p:to>
                                        <p:strVal val="visible"/>
                                      </p:to>
                                    </p:set>
                                    <p:animEffect transition="in" filter="fade">
                                      <p:cBhvr>
                                        <p:cTn id="20" dur="500"/>
                                        <p:tgtEl>
                                          <p:spTgt spid="2"/>
                                        </p:tgtEl>
                                      </p:cBhvr>
                                    </p:animEffect>
                                  </p:childTnLst>
                                </p:cTn>
                              </p:par>
                            </p:childTnLst>
                          </p:cTn>
                        </p:par>
                        <p:par>
                          <p:cTn id="21" fill="hold">
                            <p:stCondLst>
                              <p:cond delay="1450"/>
                            </p:stCondLst>
                            <p:childTnLst>
                              <p:par>
                                <p:cTn id="22" presetID="2" presetClass="entr" presetSubtype="1" fill="hold" grpId="0" nodeType="afterEffect">
                                  <p:stCondLst>
                                    <p:cond delay="0"/>
                                  </p:stCondLst>
                                  <p:childTnLst>
                                    <p:set>
                                      <p:cBhvr>
                                        <p:cTn id="23" dur="1" fill="hold">
                                          <p:stCondLst>
                                            <p:cond delay="0"/>
                                          </p:stCondLst>
                                        </p:cTn>
                                        <p:tgtEl>
                                          <p:spTgt spid="8"/>
                                        </p:tgtEl>
                                        <p:attrNameLst>
                                          <p:attrName>style.visibility</p:attrName>
                                        </p:attrNameLst>
                                      </p:cBhvr>
                                      <p:to>
                                        <p:strVal val="visible"/>
                                      </p:to>
                                    </p:set>
                                    <p:anim calcmode="lin" valueType="num">
                                      <p:cBhvr additive="base">
                                        <p:cTn id="24" dur="250" fill="hold"/>
                                        <p:tgtEl>
                                          <p:spTgt spid="8"/>
                                        </p:tgtEl>
                                        <p:attrNameLst>
                                          <p:attrName>ppt_x</p:attrName>
                                        </p:attrNameLst>
                                      </p:cBhvr>
                                      <p:tavLst>
                                        <p:tav tm="0">
                                          <p:val>
                                            <p:strVal val="#ppt_x"/>
                                          </p:val>
                                        </p:tav>
                                        <p:tav tm="100000">
                                          <p:val>
                                            <p:strVal val="#ppt_x"/>
                                          </p:val>
                                        </p:tav>
                                      </p:tavLst>
                                    </p:anim>
                                    <p:anim calcmode="lin" valueType="num">
                                      <p:cBhvr additive="base">
                                        <p:cTn id="25" dur="250" fill="hold"/>
                                        <p:tgtEl>
                                          <p:spTgt spid="8"/>
                                        </p:tgtEl>
                                        <p:attrNameLst>
                                          <p:attrName>ppt_y</p:attrName>
                                        </p:attrNameLst>
                                      </p:cBhvr>
                                      <p:tavLst>
                                        <p:tav tm="0">
                                          <p:val>
                                            <p:strVal val="0-#ppt_h/2"/>
                                          </p:val>
                                        </p:tav>
                                        <p:tav tm="100000">
                                          <p:val>
                                            <p:strVal val="#ppt_y"/>
                                          </p:val>
                                        </p:tav>
                                      </p:tavLst>
                                    </p:anim>
                                  </p:childTnLst>
                                </p:cTn>
                              </p:par>
                            </p:childTnLst>
                          </p:cTn>
                        </p:par>
                        <p:par>
                          <p:cTn id="26" fill="hold">
                            <p:stCondLst>
                              <p:cond delay="1700"/>
                            </p:stCondLst>
                            <p:childTnLst>
                              <p:par>
                                <p:cTn id="27" presetID="2" presetClass="entr" presetSubtype="12" fill="hold" grpId="0" nodeType="afterEffect">
                                  <p:stCondLst>
                                    <p:cond delay="0"/>
                                  </p:stCondLst>
                                  <p:childTnLst>
                                    <p:set>
                                      <p:cBhvr>
                                        <p:cTn id="28" dur="1" fill="hold">
                                          <p:stCondLst>
                                            <p:cond delay="0"/>
                                          </p:stCondLst>
                                        </p:cTn>
                                        <p:tgtEl>
                                          <p:spTgt spid="6"/>
                                        </p:tgtEl>
                                        <p:attrNameLst>
                                          <p:attrName>style.visibility</p:attrName>
                                        </p:attrNameLst>
                                      </p:cBhvr>
                                      <p:to>
                                        <p:strVal val="visible"/>
                                      </p:to>
                                    </p:set>
                                    <p:anim calcmode="lin" valueType="num">
                                      <p:cBhvr additive="base">
                                        <p:cTn id="29" dur="250" fill="hold"/>
                                        <p:tgtEl>
                                          <p:spTgt spid="6"/>
                                        </p:tgtEl>
                                        <p:attrNameLst>
                                          <p:attrName>ppt_x</p:attrName>
                                        </p:attrNameLst>
                                      </p:cBhvr>
                                      <p:tavLst>
                                        <p:tav tm="0">
                                          <p:val>
                                            <p:strVal val="0-#ppt_w/2"/>
                                          </p:val>
                                        </p:tav>
                                        <p:tav tm="100000">
                                          <p:val>
                                            <p:strVal val="#ppt_x"/>
                                          </p:val>
                                        </p:tav>
                                      </p:tavLst>
                                    </p:anim>
                                    <p:anim calcmode="lin" valueType="num">
                                      <p:cBhvr additive="base">
                                        <p:cTn id="30" dur="250" fill="hold"/>
                                        <p:tgtEl>
                                          <p:spTgt spid="6"/>
                                        </p:tgtEl>
                                        <p:attrNameLst>
                                          <p:attrName>ppt_y</p:attrName>
                                        </p:attrNameLst>
                                      </p:cBhvr>
                                      <p:tavLst>
                                        <p:tav tm="0">
                                          <p:val>
                                            <p:strVal val="1+#ppt_h/2"/>
                                          </p:val>
                                        </p:tav>
                                        <p:tav tm="100000">
                                          <p:val>
                                            <p:strVal val="#ppt_y"/>
                                          </p:val>
                                        </p:tav>
                                      </p:tavLst>
                                    </p:anim>
                                  </p:childTnLst>
                                </p:cTn>
                              </p:par>
                            </p:childTnLst>
                          </p:cTn>
                        </p:par>
                        <p:par>
                          <p:cTn id="31" fill="hold">
                            <p:stCondLst>
                              <p:cond delay="1950"/>
                            </p:stCondLst>
                            <p:childTnLst>
                              <p:par>
                                <p:cTn id="32" presetID="2" presetClass="entr" presetSubtype="6" fill="hold" grpId="0" nodeType="afterEffect">
                                  <p:stCondLst>
                                    <p:cond delay="0"/>
                                  </p:stCondLst>
                                  <p:childTnLst>
                                    <p:set>
                                      <p:cBhvr>
                                        <p:cTn id="33" dur="1" fill="hold">
                                          <p:stCondLst>
                                            <p:cond delay="0"/>
                                          </p:stCondLst>
                                        </p:cTn>
                                        <p:tgtEl>
                                          <p:spTgt spid="7"/>
                                        </p:tgtEl>
                                        <p:attrNameLst>
                                          <p:attrName>style.visibility</p:attrName>
                                        </p:attrNameLst>
                                      </p:cBhvr>
                                      <p:to>
                                        <p:strVal val="visible"/>
                                      </p:to>
                                    </p:set>
                                    <p:anim calcmode="lin" valueType="num">
                                      <p:cBhvr additive="base">
                                        <p:cTn id="34" dur="250" fill="hold"/>
                                        <p:tgtEl>
                                          <p:spTgt spid="7"/>
                                        </p:tgtEl>
                                        <p:attrNameLst>
                                          <p:attrName>ppt_x</p:attrName>
                                        </p:attrNameLst>
                                      </p:cBhvr>
                                      <p:tavLst>
                                        <p:tav tm="0">
                                          <p:val>
                                            <p:strVal val="1+#ppt_w/2"/>
                                          </p:val>
                                        </p:tav>
                                        <p:tav tm="100000">
                                          <p:val>
                                            <p:strVal val="#ppt_x"/>
                                          </p:val>
                                        </p:tav>
                                      </p:tavLst>
                                    </p:anim>
                                    <p:anim calcmode="lin" valueType="num">
                                      <p:cBhvr additive="base">
                                        <p:cTn id="35" dur="250" fill="hold"/>
                                        <p:tgtEl>
                                          <p:spTgt spid="7"/>
                                        </p:tgtEl>
                                        <p:attrNameLst>
                                          <p:attrName>ppt_y</p:attrName>
                                        </p:attrNameLst>
                                      </p:cBhvr>
                                      <p:tavLst>
                                        <p:tav tm="0">
                                          <p:val>
                                            <p:strVal val="1+#ppt_h/2"/>
                                          </p:val>
                                        </p:tav>
                                        <p:tav tm="100000">
                                          <p:val>
                                            <p:strVal val="#ppt_y"/>
                                          </p:val>
                                        </p:tav>
                                      </p:tavLst>
                                    </p:anim>
                                  </p:childTnLst>
                                </p:cTn>
                              </p:par>
                            </p:childTnLst>
                          </p:cTn>
                        </p:par>
                        <p:par>
                          <p:cTn id="36" fill="hold">
                            <p:stCondLst>
                              <p:cond delay="2200"/>
                            </p:stCondLst>
                            <p:childTnLst>
                              <p:par>
                                <p:cTn id="37" presetID="22" presetClass="entr" presetSubtype="4" fill="hold" nodeType="afterEffect">
                                  <p:stCondLst>
                                    <p:cond delay="0"/>
                                  </p:stCondLst>
                                  <p:childTnLst>
                                    <p:set>
                                      <p:cBhvr>
                                        <p:cTn id="38" dur="1" fill="hold">
                                          <p:stCondLst>
                                            <p:cond delay="0"/>
                                          </p:stCondLst>
                                        </p:cTn>
                                        <p:tgtEl>
                                          <p:spTgt spid="12"/>
                                        </p:tgtEl>
                                        <p:attrNameLst>
                                          <p:attrName>style.visibility</p:attrName>
                                        </p:attrNameLst>
                                      </p:cBhvr>
                                      <p:to>
                                        <p:strVal val="visible"/>
                                      </p:to>
                                    </p:set>
                                    <p:animEffect transition="in" filter="wipe(down)">
                                      <p:cBhvr>
                                        <p:cTn id="39" dur="250"/>
                                        <p:tgtEl>
                                          <p:spTgt spid="12"/>
                                        </p:tgtEl>
                                      </p:cBhvr>
                                    </p:animEffect>
                                  </p:childTnLst>
                                </p:cTn>
                              </p:par>
                            </p:childTnLst>
                          </p:cTn>
                        </p:par>
                        <p:par>
                          <p:cTn id="40" fill="hold">
                            <p:stCondLst>
                              <p:cond delay="2450"/>
                            </p:stCondLst>
                            <p:childTnLst>
                              <p:par>
                                <p:cTn id="41" presetID="16" presetClass="entr" presetSubtype="21" fill="hold" grpId="0" nodeType="afterEffect">
                                  <p:stCondLst>
                                    <p:cond delay="0"/>
                                  </p:stCondLst>
                                  <p:childTnLst>
                                    <p:set>
                                      <p:cBhvr>
                                        <p:cTn id="42" dur="1" fill="hold">
                                          <p:stCondLst>
                                            <p:cond delay="0"/>
                                          </p:stCondLst>
                                        </p:cTn>
                                        <p:tgtEl>
                                          <p:spTgt spid="18"/>
                                        </p:tgtEl>
                                        <p:attrNameLst>
                                          <p:attrName>style.visibility</p:attrName>
                                        </p:attrNameLst>
                                      </p:cBhvr>
                                      <p:to>
                                        <p:strVal val="visible"/>
                                      </p:to>
                                    </p:set>
                                    <p:animEffect transition="in" filter="barn(inVertical)">
                                      <p:cBhvr>
                                        <p:cTn id="43" dur="250"/>
                                        <p:tgtEl>
                                          <p:spTgt spid="18"/>
                                        </p:tgtEl>
                                      </p:cBhvr>
                                    </p:animEffect>
                                  </p:childTnLst>
                                </p:cTn>
                              </p:par>
                            </p:childTnLst>
                          </p:cTn>
                        </p:par>
                        <p:par>
                          <p:cTn id="44" fill="hold">
                            <p:stCondLst>
                              <p:cond delay="2700"/>
                            </p:stCondLst>
                            <p:childTnLst>
                              <p:par>
                                <p:cTn id="45" presetID="10" presetClass="entr" presetSubtype="0" fill="hold" grpId="0" nodeType="afterEffect">
                                  <p:stCondLst>
                                    <p:cond delay="0"/>
                                  </p:stCondLst>
                                  <p:childTnLst>
                                    <p:set>
                                      <p:cBhvr>
                                        <p:cTn id="46" dur="1" fill="hold">
                                          <p:stCondLst>
                                            <p:cond delay="0"/>
                                          </p:stCondLst>
                                        </p:cTn>
                                        <p:tgtEl>
                                          <p:spTgt spid="21"/>
                                        </p:tgtEl>
                                        <p:attrNameLst>
                                          <p:attrName>style.visibility</p:attrName>
                                        </p:attrNameLst>
                                      </p:cBhvr>
                                      <p:to>
                                        <p:strVal val="visible"/>
                                      </p:to>
                                    </p:set>
                                    <p:animEffect transition="in" filter="fade">
                                      <p:cBhvr>
                                        <p:cTn id="47" dur="250"/>
                                        <p:tgtEl>
                                          <p:spTgt spid="21"/>
                                        </p:tgtEl>
                                      </p:cBhvr>
                                    </p:animEffect>
                                  </p:childTnLst>
                                </p:cTn>
                              </p:par>
                            </p:childTnLst>
                          </p:cTn>
                        </p:par>
                        <p:par>
                          <p:cTn id="48" fill="hold">
                            <p:stCondLst>
                              <p:cond delay="2950"/>
                            </p:stCondLst>
                            <p:childTnLst>
                              <p:par>
                                <p:cTn id="49" presetID="22" presetClass="entr" presetSubtype="1" fill="hold" nodeType="afterEffect">
                                  <p:stCondLst>
                                    <p:cond delay="0"/>
                                  </p:stCondLst>
                                  <p:childTnLst>
                                    <p:set>
                                      <p:cBhvr>
                                        <p:cTn id="50" dur="1" fill="hold">
                                          <p:stCondLst>
                                            <p:cond delay="0"/>
                                          </p:stCondLst>
                                        </p:cTn>
                                        <p:tgtEl>
                                          <p:spTgt spid="15"/>
                                        </p:tgtEl>
                                        <p:attrNameLst>
                                          <p:attrName>style.visibility</p:attrName>
                                        </p:attrNameLst>
                                      </p:cBhvr>
                                      <p:to>
                                        <p:strVal val="visible"/>
                                      </p:to>
                                    </p:set>
                                    <p:animEffect transition="in" filter="wipe(up)">
                                      <p:cBhvr>
                                        <p:cTn id="51" dur="250"/>
                                        <p:tgtEl>
                                          <p:spTgt spid="15"/>
                                        </p:tgtEl>
                                      </p:cBhvr>
                                    </p:animEffect>
                                  </p:childTnLst>
                                </p:cTn>
                              </p:par>
                            </p:childTnLst>
                          </p:cTn>
                        </p:par>
                        <p:par>
                          <p:cTn id="52" fill="hold">
                            <p:stCondLst>
                              <p:cond delay="3200"/>
                            </p:stCondLst>
                            <p:childTnLst>
                              <p:par>
                                <p:cTn id="53" presetID="16" presetClass="entr" presetSubtype="21" fill="hold" grpId="0" nodeType="afterEffect">
                                  <p:stCondLst>
                                    <p:cond delay="0"/>
                                  </p:stCondLst>
                                  <p:childTnLst>
                                    <p:set>
                                      <p:cBhvr>
                                        <p:cTn id="54" dur="1" fill="hold">
                                          <p:stCondLst>
                                            <p:cond delay="0"/>
                                          </p:stCondLst>
                                        </p:cTn>
                                        <p:tgtEl>
                                          <p:spTgt spid="20"/>
                                        </p:tgtEl>
                                        <p:attrNameLst>
                                          <p:attrName>style.visibility</p:attrName>
                                        </p:attrNameLst>
                                      </p:cBhvr>
                                      <p:to>
                                        <p:strVal val="visible"/>
                                      </p:to>
                                    </p:set>
                                    <p:animEffect transition="in" filter="barn(inVertical)">
                                      <p:cBhvr>
                                        <p:cTn id="55" dur="250"/>
                                        <p:tgtEl>
                                          <p:spTgt spid="20"/>
                                        </p:tgtEl>
                                      </p:cBhvr>
                                    </p:animEffect>
                                  </p:childTnLst>
                                </p:cTn>
                              </p:par>
                            </p:childTnLst>
                          </p:cTn>
                        </p:par>
                        <p:par>
                          <p:cTn id="56" fill="hold">
                            <p:stCondLst>
                              <p:cond delay="3450"/>
                            </p:stCondLst>
                            <p:childTnLst>
                              <p:par>
                                <p:cTn id="57" presetID="10" presetClass="entr" presetSubtype="0" fill="hold" grpId="0" nodeType="afterEffect">
                                  <p:stCondLst>
                                    <p:cond delay="0"/>
                                  </p:stCondLst>
                                  <p:childTnLst>
                                    <p:set>
                                      <p:cBhvr>
                                        <p:cTn id="58" dur="1" fill="hold">
                                          <p:stCondLst>
                                            <p:cond delay="0"/>
                                          </p:stCondLst>
                                        </p:cTn>
                                        <p:tgtEl>
                                          <p:spTgt spid="23"/>
                                        </p:tgtEl>
                                        <p:attrNameLst>
                                          <p:attrName>style.visibility</p:attrName>
                                        </p:attrNameLst>
                                      </p:cBhvr>
                                      <p:to>
                                        <p:strVal val="visible"/>
                                      </p:to>
                                    </p:set>
                                    <p:animEffect transition="in" filter="fade">
                                      <p:cBhvr>
                                        <p:cTn id="59" dur="250"/>
                                        <p:tgtEl>
                                          <p:spTgt spid="23"/>
                                        </p:tgtEl>
                                      </p:cBhvr>
                                    </p:animEffect>
                                  </p:childTnLst>
                                </p:cTn>
                              </p:par>
                            </p:childTnLst>
                          </p:cTn>
                        </p:par>
                        <p:par>
                          <p:cTn id="60" fill="hold">
                            <p:stCondLst>
                              <p:cond delay="3700"/>
                            </p:stCondLst>
                            <p:childTnLst>
                              <p:par>
                                <p:cTn id="61" presetID="22" presetClass="entr" presetSubtype="4" fill="hold" nodeType="afterEffect">
                                  <p:stCondLst>
                                    <p:cond delay="0"/>
                                  </p:stCondLst>
                                  <p:childTnLst>
                                    <p:set>
                                      <p:cBhvr>
                                        <p:cTn id="62" dur="1" fill="hold">
                                          <p:stCondLst>
                                            <p:cond delay="0"/>
                                          </p:stCondLst>
                                        </p:cTn>
                                        <p:tgtEl>
                                          <p:spTgt spid="9"/>
                                        </p:tgtEl>
                                        <p:attrNameLst>
                                          <p:attrName>style.visibility</p:attrName>
                                        </p:attrNameLst>
                                      </p:cBhvr>
                                      <p:to>
                                        <p:strVal val="visible"/>
                                      </p:to>
                                    </p:set>
                                    <p:animEffect transition="in" filter="wipe(down)">
                                      <p:cBhvr>
                                        <p:cTn id="63" dur="250"/>
                                        <p:tgtEl>
                                          <p:spTgt spid="9"/>
                                        </p:tgtEl>
                                      </p:cBhvr>
                                    </p:animEffect>
                                  </p:childTnLst>
                                </p:cTn>
                              </p:par>
                            </p:childTnLst>
                          </p:cTn>
                        </p:par>
                        <p:par>
                          <p:cTn id="64" fill="hold">
                            <p:stCondLst>
                              <p:cond delay="3950"/>
                            </p:stCondLst>
                            <p:childTnLst>
                              <p:par>
                                <p:cTn id="65" presetID="16" presetClass="entr" presetSubtype="21" fill="hold" grpId="0" nodeType="afterEffect">
                                  <p:stCondLst>
                                    <p:cond delay="0"/>
                                  </p:stCondLst>
                                  <p:childTnLst>
                                    <p:set>
                                      <p:cBhvr>
                                        <p:cTn id="66" dur="1" fill="hold">
                                          <p:stCondLst>
                                            <p:cond delay="0"/>
                                          </p:stCondLst>
                                        </p:cTn>
                                        <p:tgtEl>
                                          <p:spTgt spid="19"/>
                                        </p:tgtEl>
                                        <p:attrNameLst>
                                          <p:attrName>style.visibility</p:attrName>
                                        </p:attrNameLst>
                                      </p:cBhvr>
                                      <p:to>
                                        <p:strVal val="visible"/>
                                      </p:to>
                                    </p:set>
                                    <p:animEffect transition="in" filter="barn(inVertical)">
                                      <p:cBhvr>
                                        <p:cTn id="67" dur="250"/>
                                        <p:tgtEl>
                                          <p:spTgt spid="19"/>
                                        </p:tgtEl>
                                      </p:cBhvr>
                                    </p:animEffect>
                                  </p:childTnLst>
                                </p:cTn>
                              </p:par>
                            </p:childTnLst>
                          </p:cTn>
                        </p:par>
                        <p:par>
                          <p:cTn id="68" fill="hold">
                            <p:stCondLst>
                              <p:cond delay="4200"/>
                            </p:stCondLst>
                            <p:childTnLst>
                              <p:par>
                                <p:cTn id="69" presetID="10" presetClass="entr" presetSubtype="0" fill="hold" grpId="0" nodeType="afterEffect">
                                  <p:stCondLst>
                                    <p:cond delay="0"/>
                                  </p:stCondLst>
                                  <p:childTnLst>
                                    <p:set>
                                      <p:cBhvr>
                                        <p:cTn id="70" dur="1" fill="hold">
                                          <p:stCondLst>
                                            <p:cond delay="0"/>
                                          </p:stCondLst>
                                        </p:cTn>
                                        <p:tgtEl>
                                          <p:spTgt spid="22"/>
                                        </p:tgtEl>
                                        <p:attrNameLst>
                                          <p:attrName>style.visibility</p:attrName>
                                        </p:attrNameLst>
                                      </p:cBhvr>
                                      <p:to>
                                        <p:strVal val="visible"/>
                                      </p:to>
                                    </p:set>
                                    <p:animEffect transition="in" filter="fade">
                                      <p:cBhvr>
                                        <p:cTn id="71" dur="250"/>
                                        <p:tgtEl>
                                          <p:spTgt spid="22"/>
                                        </p:tgtEl>
                                      </p:cBhvr>
                                    </p:animEffect>
                                  </p:childTnLst>
                                </p:cTn>
                              </p:par>
                            </p:childTnLst>
                          </p:cTn>
                        </p:par>
                        <p:par>
                          <p:cTn id="72" fill="hold">
                            <p:stCondLst>
                              <p:cond delay="4450"/>
                            </p:stCondLst>
                            <p:childTnLst>
                              <p:par>
                                <p:cTn id="73" presetID="22" presetClass="entr" presetSubtype="2" fill="hold" grpId="0" nodeType="afterEffect">
                                  <p:stCondLst>
                                    <p:cond delay="0"/>
                                  </p:stCondLst>
                                  <p:childTnLst>
                                    <p:set>
                                      <p:cBhvr>
                                        <p:cTn id="74" dur="1" fill="hold">
                                          <p:stCondLst>
                                            <p:cond delay="0"/>
                                          </p:stCondLst>
                                        </p:cTn>
                                        <p:tgtEl>
                                          <p:spTgt spid="25"/>
                                        </p:tgtEl>
                                        <p:attrNameLst>
                                          <p:attrName>style.visibility</p:attrName>
                                        </p:attrNameLst>
                                      </p:cBhvr>
                                      <p:to>
                                        <p:strVal val="visible"/>
                                      </p:to>
                                    </p:set>
                                    <p:animEffect transition="in" filter="wipe(right)">
                                      <p:cBhvr>
                                        <p:cTn id="75" dur="500"/>
                                        <p:tgtEl>
                                          <p:spTgt spid="25"/>
                                        </p:tgtEl>
                                      </p:cBhvr>
                                    </p:animEffect>
                                  </p:childTnLst>
                                </p:cTn>
                              </p:par>
                              <p:par>
                                <p:cTn id="76" presetID="22" presetClass="entr" presetSubtype="8" fill="hold" grpId="0" nodeType="withEffect">
                                  <p:stCondLst>
                                    <p:cond delay="0"/>
                                  </p:stCondLst>
                                  <p:childTnLst>
                                    <p:set>
                                      <p:cBhvr>
                                        <p:cTn id="77" dur="1" fill="hold">
                                          <p:stCondLst>
                                            <p:cond delay="0"/>
                                          </p:stCondLst>
                                        </p:cTn>
                                        <p:tgtEl>
                                          <p:spTgt spid="24"/>
                                        </p:tgtEl>
                                        <p:attrNameLst>
                                          <p:attrName>style.visibility</p:attrName>
                                        </p:attrNameLst>
                                      </p:cBhvr>
                                      <p:to>
                                        <p:strVal val="visible"/>
                                      </p:to>
                                    </p:set>
                                    <p:animEffect transition="in" filter="wipe(left)">
                                      <p:cBhvr>
                                        <p:cTn id="78" dur="500"/>
                                        <p:tgtEl>
                                          <p:spTgt spid="24"/>
                                        </p:tgtEl>
                                      </p:cBhvr>
                                    </p:animEffect>
                                  </p:childTnLst>
                                </p:cTn>
                              </p:par>
                              <p:par>
                                <p:cTn id="79" presetID="22" presetClass="entr" presetSubtype="2" fill="hold" grpId="0" nodeType="withEffect">
                                  <p:stCondLst>
                                    <p:cond delay="0"/>
                                  </p:stCondLst>
                                  <p:childTnLst>
                                    <p:set>
                                      <p:cBhvr>
                                        <p:cTn id="80" dur="1" fill="hold">
                                          <p:stCondLst>
                                            <p:cond delay="0"/>
                                          </p:stCondLst>
                                        </p:cTn>
                                        <p:tgtEl>
                                          <p:spTgt spid="26"/>
                                        </p:tgtEl>
                                        <p:attrNameLst>
                                          <p:attrName>style.visibility</p:attrName>
                                        </p:attrNameLst>
                                      </p:cBhvr>
                                      <p:to>
                                        <p:strVal val="visible"/>
                                      </p:to>
                                    </p:set>
                                    <p:animEffect transition="in" filter="wipe(right)">
                                      <p:cBhvr>
                                        <p:cTn id="81"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4" grpId="0" animBg="1"/>
      <p:bldP spid="5" grpId="0" animBg="1"/>
      <p:bldP spid="6" grpId="0" animBg="1"/>
      <p:bldP spid="7" grpId="0" animBg="1"/>
      <p:bldP spid="8" grpId="0" animBg="1"/>
      <p:bldP spid="18" grpId="0"/>
      <p:bldP spid="19" grpId="0"/>
      <p:bldP spid="20" grpId="0"/>
      <p:bldP spid="21" grpId="0"/>
      <p:bldP spid="22" grpId="0"/>
      <p:bldP spid="23" grpId="0"/>
      <p:bldP spid="24" grpId="0"/>
      <p:bldP spid="25" grpId="0"/>
      <p:bldP spid="2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1"/>
          <p:cNvSpPr txBox="1">
            <a:spLocks noChangeArrowheads="1"/>
          </p:cNvSpPr>
          <p:nvPr/>
        </p:nvSpPr>
        <p:spPr bwMode="auto">
          <a:xfrm>
            <a:off x="982638" y="131071"/>
            <a:ext cx="4288353"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3200" b="1" dirty="0">
                <a:solidFill>
                  <a:srgbClr val="3F3F3F"/>
                </a:solidFill>
                <a:cs typeface="+mn-ea"/>
                <a:sym typeface="+mn-lt"/>
              </a:rPr>
              <a:t>三、工作存在不足之处</a:t>
            </a:r>
          </a:p>
        </p:txBody>
      </p:sp>
      <p:sp>
        <p:nvSpPr>
          <p:cNvPr id="3" name="Freeform 16"/>
          <p:cNvSpPr/>
          <p:nvPr/>
        </p:nvSpPr>
        <p:spPr bwMode="auto">
          <a:xfrm>
            <a:off x="181405" y="200501"/>
            <a:ext cx="278478" cy="443337"/>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solidFill>
            <a:srgbClr val="E82B11"/>
          </a:solidFill>
          <a:ln w="38100">
            <a:noFill/>
          </a:ln>
          <a:effectLst>
            <a:outerShdw blurRad="63500" algn="ctr" rotWithShape="0">
              <a:prstClr val="black">
                <a:alpha val="40000"/>
              </a:prstClr>
            </a:outerShdw>
          </a:effectLst>
        </p:spPr>
        <p:txBody>
          <a:bodyPr/>
          <a:lstStyle/>
          <a:p>
            <a:endParaRPr lang="zh-CN" altLang="en-US" sz="2400">
              <a:cs typeface="+mn-ea"/>
              <a:sym typeface="+mn-lt"/>
            </a:endParaRPr>
          </a:p>
        </p:txBody>
      </p:sp>
      <p:sp>
        <p:nvSpPr>
          <p:cNvPr id="4" name="Freeform 17"/>
          <p:cNvSpPr/>
          <p:nvPr/>
        </p:nvSpPr>
        <p:spPr bwMode="auto">
          <a:xfrm>
            <a:off x="441561" y="200501"/>
            <a:ext cx="277256" cy="443337"/>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solidFill>
            <a:srgbClr val="E82B11"/>
          </a:solidFill>
          <a:ln w="38100">
            <a:noFill/>
          </a:ln>
          <a:effectLst>
            <a:outerShdw blurRad="63500" algn="ctr" rotWithShape="0">
              <a:prstClr val="black">
                <a:alpha val="40000"/>
              </a:prstClr>
            </a:outerShdw>
          </a:effectLst>
        </p:spPr>
        <p:txBody>
          <a:bodyPr/>
          <a:lstStyle/>
          <a:p>
            <a:endParaRPr lang="zh-CN" altLang="en-US" sz="2400">
              <a:cs typeface="+mn-ea"/>
              <a:sym typeface="+mn-lt"/>
            </a:endParaRPr>
          </a:p>
        </p:txBody>
      </p:sp>
      <p:sp>
        <p:nvSpPr>
          <p:cNvPr id="5" name="Freeform 18"/>
          <p:cNvSpPr/>
          <p:nvPr/>
        </p:nvSpPr>
        <p:spPr bwMode="auto">
          <a:xfrm>
            <a:off x="705382" y="200501"/>
            <a:ext cx="277256" cy="443337"/>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solidFill>
            <a:srgbClr val="E82B11"/>
          </a:solidFill>
          <a:ln w="38100">
            <a:noFill/>
          </a:ln>
          <a:effectLst>
            <a:outerShdw blurRad="63500" algn="ctr" rotWithShape="0">
              <a:prstClr val="black">
                <a:alpha val="40000"/>
              </a:prstClr>
            </a:outerShdw>
          </a:effectLst>
        </p:spPr>
        <p:txBody>
          <a:bodyPr/>
          <a:lstStyle/>
          <a:p>
            <a:endParaRPr lang="zh-CN" altLang="en-US" sz="2400">
              <a:cs typeface="+mn-ea"/>
              <a:sym typeface="+mn-lt"/>
            </a:endParaRPr>
          </a:p>
        </p:txBody>
      </p:sp>
      <p:grpSp>
        <p:nvGrpSpPr>
          <p:cNvPr id="6" name="组合 5">
            <a:extLst>
              <a:ext uri="{FF2B5EF4-FFF2-40B4-BE49-F238E27FC236}">
                <a16:creationId xmlns="" xmlns:a16="http://schemas.microsoft.com/office/drawing/2014/main" id="{E04A4CBE-47E3-4BAB-94A7-8429366C8858}"/>
              </a:ext>
            </a:extLst>
          </p:cNvPr>
          <p:cNvGrpSpPr/>
          <p:nvPr/>
        </p:nvGrpSpPr>
        <p:grpSpPr>
          <a:xfrm>
            <a:off x="1757215" y="2454881"/>
            <a:ext cx="3299960" cy="3454821"/>
            <a:chOff x="7101716" y="2294639"/>
            <a:chExt cx="3299960" cy="3454821"/>
          </a:xfrm>
          <a:solidFill>
            <a:schemeClr val="bg1">
              <a:lumMod val="85000"/>
            </a:schemeClr>
          </a:solidFill>
        </p:grpSpPr>
        <p:sp>
          <p:nvSpPr>
            <p:cNvPr id="7" name="灰色圆形背景">
              <a:extLst>
                <a:ext uri="{FF2B5EF4-FFF2-40B4-BE49-F238E27FC236}">
                  <a16:creationId xmlns="" xmlns:a16="http://schemas.microsoft.com/office/drawing/2014/main" id="{07B99E47-54C2-43B5-A661-7CF6716D50FD}"/>
                </a:ext>
              </a:extLst>
            </p:cNvPr>
            <p:cNvSpPr>
              <a:spLocks noChangeArrowheads="1"/>
            </p:cNvSpPr>
            <p:nvPr/>
          </p:nvSpPr>
          <p:spPr bwMode="auto">
            <a:xfrm>
              <a:off x="7101716" y="2294639"/>
              <a:ext cx="3299960" cy="3301541"/>
            </a:xfrm>
            <a:custGeom>
              <a:avLst/>
              <a:gdLst>
                <a:gd name="T0" fmla="*/ 2147483647 w 21600"/>
                <a:gd name="T1" fmla="*/ 0 h 21600"/>
                <a:gd name="T2" fmla="*/ 2147483647 w 21600"/>
                <a:gd name="T3" fmla="*/ 2147483647 h 21600"/>
                <a:gd name="T4" fmla="*/ 0 w 21600"/>
                <a:gd name="T5" fmla="*/ 2147483647 h 21600"/>
                <a:gd name="T6" fmla="*/ 2147483647 w 21600"/>
                <a:gd name="T7" fmla="*/ 2147483647 h 21600"/>
                <a:gd name="T8" fmla="*/ 2147483647 w 21600"/>
                <a:gd name="T9" fmla="*/ 2147483647 h 21600"/>
                <a:gd name="T10" fmla="*/ 2147483647 w 21600"/>
                <a:gd name="T11" fmla="*/ 2147483647 h 21600"/>
                <a:gd name="T12" fmla="*/ 2147483647 w 21600"/>
                <a:gd name="T13" fmla="*/ 2147483647 h 21600"/>
                <a:gd name="T14" fmla="*/ 2147483647 w 21600"/>
                <a:gd name="T15" fmla="*/ 2147483647 h 21600"/>
                <a:gd name="T16" fmla="*/ 0 60000 65536"/>
                <a:gd name="T17" fmla="*/ 0 60000 65536"/>
                <a:gd name="T18" fmla="*/ 0 60000 65536"/>
                <a:gd name="T19" fmla="*/ 0 60000 65536"/>
                <a:gd name="T20" fmla="*/ 0 60000 65536"/>
                <a:gd name="T21" fmla="*/ 0 60000 65536"/>
                <a:gd name="T22" fmla="*/ 0 60000 65536"/>
                <a:gd name="T23" fmla="*/ 0 60000 65536"/>
                <a:gd name="T24" fmla="*/ 3163 w 21600"/>
                <a:gd name="T25" fmla="*/ 3163 h 21600"/>
                <a:gd name="T26" fmla="*/ 18437 w 21600"/>
                <a:gd name="T27" fmla="*/ 18437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411" y="10800"/>
                  </a:moveTo>
                  <a:cubicBezTo>
                    <a:pt x="411" y="16538"/>
                    <a:pt x="5062" y="21189"/>
                    <a:pt x="10800" y="21189"/>
                  </a:cubicBezTo>
                  <a:cubicBezTo>
                    <a:pt x="16538" y="21189"/>
                    <a:pt x="21189" y="16538"/>
                    <a:pt x="21189" y="10800"/>
                  </a:cubicBezTo>
                  <a:cubicBezTo>
                    <a:pt x="21189" y="5062"/>
                    <a:pt x="16538" y="411"/>
                    <a:pt x="10800" y="411"/>
                  </a:cubicBezTo>
                  <a:cubicBezTo>
                    <a:pt x="5062" y="411"/>
                    <a:pt x="411" y="5062"/>
                    <a:pt x="411" y="10800"/>
                  </a:cubicBezTo>
                  <a:close/>
                </a:path>
              </a:pathLst>
            </a:custGeom>
            <a:grpFill/>
            <a:ln>
              <a:noFill/>
            </a:ln>
          </p:spPr>
          <p:txBody>
            <a:bodyPr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8" name="等腰三角形 96">
              <a:extLst>
                <a:ext uri="{FF2B5EF4-FFF2-40B4-BE49-F238E27FC236}">
                  <a16:creationId xmlns="" xmlns:a16="http://schemas.microsoft.com/office/drawing/2014/main" id="{B23E5EFE-B5AA-4362-A450-8B1935CBABD4}"/>
                </a:ext>
              </a:extLst>
            </p:cNvPr>
            <p:cNvSpPr>
              <a:spLocks noChangeArrowheads="1"/>
            </p:cNvSpPr>
            <p:nvPr/>
          </p:nvSpPr>
          <p:spPr bwMode="auto">
            <a:xfrm rot="8911463">
              <a:off x="9969367" y="2989584"/>
              <a:ext cx="377180" cy="377361"/>
            </a:xfrm>
            <a:prstGeom prst="triangle">
              <a:avLst>
                <a:gd name="adj" fmla="val 50000"/>
              </a:avLst>
            </a:prstGeom>
            <a:grpFill/>
            <a:ln>
              <a:noFill/>
            </a:ln>
          </p:spPr>
          <p:txBody>
            <a:bodyPr anchor="ctr"/>
            <a:lstStyle/>
            <a:p>
              <a:pPr marL="0" marR="0" lvl="0" indent="0" algn="ctr" defTabSz="914400" eaLnBrk="1" fontAlgn="auto" latinLnBrk="0" hangingPunct="1">
                <a:lnSpc>
                  <a:spcPct val="100000"/>
                </a:lnSpc>
                <a:spcBef>
                  <a:spcPts val="0"/>
                </a:spcBef>
                <a:spcAft>
                  <a:spcPts val="0"/>
                </a:spcAft>
                <a:buClrTx/>
                <a:buSzTx/>
                <a:buFont typeface="Arial" pitchFamily="34" charset="0"/>
                <a:buNone/>
                <a:tabLst/>
                <a:defRPr/>
              </a:pPr>
              <a:endParaRPr kumimoji="0" lang="zh-CN" altLang="zh-CN" sz="1800" b="0" i="0" u="none" strike="noStrike" kern="0" cap="none" spc="0" normalizeH="0" baseline="0" noProof="0">
                <a:ln>
                  <a:noFill/>
                </a:ln>
                <a:solidFill>
                  <a:sysClr val="windowText" lastClr="000000"/>
                </a:solidFill>
                <a:effectLst/>
                <a:uLnTx/>
                <a:uFillTx/>
                <a:cs typeface="+mn-ea"/>
                <a:sym typeface="+mn-lt"/>
              </a:endParaRPr>
            </a:p>
          </p:txBody>
        </p:sp>
        <p:sp>
          <p:nvSpPr>
            <p:cNvPr id="9" name="等腰三角形 98">
              <a:extLst>
                <a:ext uri="{FF2B5EF4-FFF2-40B4-BE49-F238E27FC236}">
                  <a16:creationId xmlns="" xmlns:a16="http://schemas.microsoft.com/office/drawing/2014/main" id="{FFD6814D-D28A-4640-808A-0DBF595052B5}"/>
                </a:ext>
              </a:extLst>
            </p:cNvPr>
            <p:cNvSpPr>
              <a:spLocks noChangeArrowheads="1"/>
            </p:cNvSpPr>
            <p:nvPr/>
          </p:nvSpPr>
          <p:spPr bwMode="auto">
            <a:xfrm rot="16200000">
              <a:off x="8611861" y="5372190"/>
              <a:ext cx="377361" cy="377180"/>
            </a:xfrm>
            <a:prstGeom prst="triangle">
              <a:avLst>
                <a:gd name="adj" fmla="val 50000"/>
              </a:avLst>
            </a:prstGeom>
            <a:grpFill/>
            <a:ln>
              <a:noFill/>
            </a:ln>
          </p:spPr>
          <p:txBody>
            <a:bodyPr anchor="ctr"/>
            <a:lstStyle/>
            <a:p>
              <a:pPr marL="0" marR="0" lvl="0" indent="0" algn="ctr" defTabSz="914400" eaLnBrk="1" fontAlgn="auto" latinLnBrk="0" hangingPunct="1">
                <a:lnSpc>
                  <a:spcPct val="100000"/>
                </a:lnSpc>
                <a:spcBef>
                  <a:spcPts val="0"/>
                </a:spcBef>
                <a:spcAft>
                  <a:spcPts val="0"/>
                </a:spcAft>
                <a:buClrTx/>
                <a:buSzTx/>
                <a:buFont typeface="Arial" pitchFamily="34" charset="0"/>
                <a:buNone/>
                <a:tabLst/>
                <a:defRPr/>
              </a:pPr>
              <a:endParaRPr kumimoji="0" lang="zh-CN" altLang="zh-CN" sz="1800" b="0" i="0" u="none" strike="noStrike" kern="0" cap="none" spc="0" normalizeH="0" baseline="0" noProof="0">
                <a:ln>
                  <a:noFill/>
                </a:ln>
                <a:solidFill>
                  <a:sysClr val="windowText" lastClr="000000"/>
                </a:solidFill>
                <a:effectLst/>
                <a:uLnTx/>
                <a:uFillTx/>
                <a:cs typeface="+mn-ea"/>
                <a:sym typeface="+mn-lt"/>
              </a:endParaRPr>
            </a:p>
          </p:txBody>
        </p:sp>
        <p:sp>
          <p:nvSpPr>
            <p:cNvPr id="10" name="等腰三角形 100">
              <a:extLst>
                <a:ext uri="{FF2B5EF4-FFF2-40B4-BE49-F238E27FC236}">
                  <a16:creationId xmlns="" xmlns:a16="http://schemas.microsoft.com/office/drawing/2014/main" id="{D940FDB6-9BC4-41F7-A229-2A34E0FDB986}"/>
                </a:ext>
              </a:extLst>
            </p:cNvPr>
            <p:cNvSpPr>
              <a:spLocks noChangeArrowheads="1"/>
            </p:cNvSpPr>
            <p:nvPr/>
          </p:nvSpPr>
          <p:spPr bwMode="auto">
            <a:xfrm rot="1626189">
              <a:off x="7156848" y="2956279"/>
              <a:ext cx="377180" cy="377361"/>
            </a:xfrm>
            <a:prstGeom prst="triangle">
              <a:avLst>
                <a:gd name="adj" fmla="val 50000"/>
              </a:avLst>
            </a:prstGeom>
            <a:grpFill/>
            <a:ln>
              <a:noFill/>
            </a:ln>
          </p:spPr>
          <p:txBody>
            <a:bodyPr anchor="ctr"/>
            <a:lstStyle/>
            <a:p>
              <a:pPr marL="0" marR="0" lvl="0" indent="0" algn="ctr" defTabSz="914400" eaLnBrk="1" fontAlgn="auto" latinLnBrk="0" hangingPunct="1">
                <a:lnSpc>
                  <a:spcPct val="100000"/>
                </a:lnSpc>
                <a:spcBef>
                  <a:spcPts val="0"/>
                </a:spcBef>
                <a:spcAft>
                  <a:spcPts val="0"/>
                </a:spcAft>
                <a:buClrTx/>
                <a:buSzTx/>
                <a:buFont typeface="Arial" pitchFamily="34" charset="0"/>
                <a:buNone/>
                <a:tabLst/>
                <a:defRPr/>
              </a:pPr>
              <a:endParaRPr kumimoji="0" lang="zh-CN" altLang="zh-CN" sz="1800" b="0" i="0" u="none" strike="noStrike" kern="0" cap="none" spc="0" normalizeH="0" baseline="0" noProof="0">
                <a:ln>
                  <a:noFill/>
                </a:ln>
                <a:solidFill>
                  <a:sysClr val="windowText" lastClr="000000"/>
                </a:solidFill>
                <a:effectLst/>
                <a:uLnTx/>
                <a:uFillTx/>
                <a:cs typeface="+mn-ea"/>
                <a:sym typeface="+mn-lt"/>
              </a:endParaRPr>
            </a:p>
          </p:txBody>
        </p:sp>
      </p:grpSp>
      <p:sp>
        <p:nvSpPr>
          <p:cNvPr id="11" name="灰色圆形背景">
            <a:extLst>
              <a:ext uri="{FF2B5EF4-FFF2-40B4-BE49-F238E27FC236}">
                <a16:creationId xmlns="" xmlns:a16="http://schemas.microsoft.com/office/drawing/2014/main" id="{0EA5AE7B-4F4F-4A46-B0CF-3524D4B4F753}"/>
              </a:ext>
            </a:extLst>
          </p:cNvPr>
          <p:cNvSpPr>
            <a:spLocks noChangeArrowheads="1"/>
          </p:cNvSpPr>
          <p:nvPr/>
        </p:nvSpPr>
        <p:spPr bwMode="auto">
          <a:xfrm>
            <a:off x="2556988" y="3253914"/>
            <a:ext cx="1694900" cy="1694900"/>
          </a:xfrm>
          <a:prstGeom prst="ellipse">
            <a:avLst/>
          </a:prstGeom>
          <a:solidFill>
            <a:schemeClr val="bg1"/>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zh-CN" sz="1400">
              <a:cs typeface="+mn-ea"/>
              <a:sym typeface="+mn-lt"/>
            </a:endParaRPr>
          </a:p>
        </p:txBody>
      </p:sp>
      <p:sp>
        <p:nvSpPr>
          <p:cNvPr id="12" name="椭圆 90">
            <a:extLst>
              <a:ext uri="{FF2B5EF4-FFF2-40B4-BE49-F238E27FC236}">
                <a16:creationId xmlns="" xmlns:a16="http://schemas.microsoft.com/office/drawing/2014/main" id="{29B73E7A-2ABB-4F51-9E94-D8FD2F65013C}"/>
              </a:ext>
            </a:extLst>
          </p:cNvPr>
          <p:cNvSpPr>
            <a:spLocks noChangeArrowheads="1"/>
          </p:cNvSpPr>
          <p:nvPr/>
        </p:nvSpPr>
        <p:spPr bwMode="auto">
          <a:xfrm>
            <a:off x="2747203" y="1828900"/>
            <a:ext cx="1319984" cy="1320617"/>
          </a:xfrm>
          <a:prstGeom prst="ellipse">
            <a:avLst/>
          </a:prstGeom>
          <a:solidFill>
            <a:srgbClr val="3F3F3F"/>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zh-CN">
              <a:solidFill>
                <a:srgbClr val="FFFFFF"/>
              </a:solidFill>
              <a:cs typeface="+mn-ea"/>
              <a:sym typeface="+mn-lt"/>
            </a:endParaRPr>
          </a:p>
        </p:txBody>
      </p:sp>
      <p:sp>
        <p:nvSpPr>
          <p:cNvPr id="13" name="椭圆 92">
            <a:extLst>
              <a:ext uri="{FF2B5EF4-FFF2-40B4-BE49-F238E27FC236}">
                <a16:creationId xmlns="" xmlns:a16="http://schemas.microsoft.com/office/drawing/2014/main" id="{B5D39A4E-9620-403B-BF96-66537F0A6358}"/>
              </a:ext>
            </a:extLst>
          </p:cNvPr>
          <p:cNvSpPr>
            <a:spLocks noChangeArrowheads="1"/>
          </p:cNvSpPr>
          <p:nvPr/>
        </p:nvSpPr>
        <p:spPr bwMode="auto">
          <a:xfrm>
            <a:off x="1340945" y="4254645"/>
            <a:ext cx="1319984" cy="1320617"/>
          </a:xfrm>
          <a:prstGeom prst="ellipse">
            <a:avLst/>
          </a:prstGeom>
          <a:solidFill>
            <a:srgbClr val="E82B11"/>
          </a:solidFill>
          <a:ln w="38100">
            <a:noFill/>
          </a:ln>
          <a:effectLst>
            <a:outerShdw blurRad="63500" algn="ctr" rotWithShape="0">
              <a:prstClr val="black">
                <a:alpha val="40000"/>
              </a:prstClr>
            </a:outerShdw>
          </a:effectLst>
        </p:spPr>
        <p:txBody>
          <a:bodyPr/>
          <a:lstStyle/>
          <a:p>
            <a:endParaRPr lang="zh-CN" altLang="zh-CN" sz="2400">
              <a:solidFill>
                <a:schemeClr val="tx1"/>
              </a:solidFill>
              <a:cs typeface="+mn-ea"/>
              <a:sym typeface="+mn-lt"/>
            </a:endParaRPr>
          </a:p>
        </p:txBody>
      </p:sp>
      <p:sp>
        <p:nvSpPr>
          <p:cNvPr id="14" name="椭圆 94">
            <a:extLst>
              <a:ext uri="{FF2B5EF4-FFF2-40B4-BE49-F238E27FC236}">
                <a16:creationId xmlns="" xmlns:a16="http://schemas.microsoft.com/office/drawing/2014/main" id="{1B95E5C7-D563-43DA-B0BA-21EDB8299178}"/>
              </a:ext>
            </a:extLst>
          </p:cNvPr>
          <p:cNvSpPr>
            <a:spLocks noChangeArrowheads="1"/>
          </p:cNvSpPr>
          <p:nvPr/>
        </p:nvSpPr>
        <p:spPr bwMode="auto">
          <a:xfrm>
            <a:off x="4153462" y="4254645"/>
            <a:ext cx="1319984" cy="1320617"/>
          </a:xfrm>
          <a:prstGeom prst="ellipse">
            <a:avLst/>
          </a:prstGeom>
          <a:solidFill>
            <a:srgbClr val="E82B11"/>
          </a:solidFill>
          <a:ln w="38100">
            <a:noFill/>
          </a:ln>
          <a:effectLst>
            <a:outerShdw blurRad="63500" algn="ctr" rotWithShape="0">
              <a:prstClr val="black">
                <a:alpha val="40000"/>
              </a:prstClr>
            </a:outerShdw>
          </a:effectLst>
        </p:spPr>
        <p:txBody>
          <a:bodyPr/>
          <a:lstStyle/>
          <a:p>
            <a:endParaRPr lang="zh-CN" altLang="zh-CN" sz="2400">
              <a:solidFill>
                <a:schemeClr val="tx1"/>
              </a:solidFill>
              <a:cs typeface="+mn-ea"/>
              <a:sym typeface="+mn-lt"/>
            </a:endParaRPr>
          </a:p>
        </p:txBody>
      </p:sp>
      <p:sp>
        <p:nvSpPr>
          <p:cNvPr id="15" name="矩形 3">
            <a:extLst>
              <a:ext uri="{FF2B5EF4-FFF2-40B4-BE49-F238E27FC236}">
                <a16:creationId xmlns="" xmlns:a16="http://schemas.microsoft.com/office/drawing/2014/main" id="{F2177C44-DB01-4E4E-A77A-68ABAACC8213}"/>
              </a:ext>
            </a:extLst>
          </p:cNvPr>
          <p:cNvSpPr>
            <a:spLocks noChangeArrowheads="1"/>
          </p:cNvSpPr>
          <p:nvPr/>
        </p:nvSpPr>
        <p:spPr bwMode="auto">
          <a:xfrm>
            <a:off x="2832117" y="3624310"/>
            <a:ext cx="1144641" cy="954107"/>
          </a:xfrm>
          <a:prstGeom prst="rect">
            <a:avLst/>
          </a:prstGeom>
        </p:spPr>
        <p:txBody>
          <a:bodyPr wrap="square">
            <a:spAutoFit/>
          </a:bodyPr>
          <a:lstStyle/>
          <a:p>
            <a:pPr algn="ctr"/>
            <a:r>
              <a:rPr lang="zh-CN" altLang="en-US" sz="2800" kern="100" dirty="0">
                <a:solidFill>
                  <a:schemeClr val="tx1">
                    <a:lumMod val="75000"/>
                    <a:lumOff val="25000"/>
                  </a:schemeClr>
                </a:solidFill>
                <a:cs typeface="+mn-ea"/>
                <a:sym typeface="+mn-lt"/>
              </a:rPr>
              <a:t>添加</a:t>
            </a:r>
            <a:endParaRPr lang="en-US" altLang="zh-CN" sz="2800" kern="100" dirty="0">
              <a:solidFill>
                <a:schemeClr val="tx1">
                  <a:lumMod val="75000"/>
                  <a:lumOff val="25000"/>
                </a:schemeClr>
              </a:solidFill>
              <a:cs typeface="+mn-ea"/>
              <a:sym typeface="+mn-lt"/>
            </a:endParaRPr>
          </a:p>
          <a:p>
            <a:pPr algn="ctr"/>
            <a:r>
              <a:rPr lang="zh-CN" altLang="en-US" sz="2800" kern="100" dirty="0">
                <a:solidFill>
                  <a:schemeClr val="tx1">
                    <a:lumMod val="75000"/>
                    <a:lumOff val="25000"/>
                  </a:schemeClr>
                </a:solidFill>
                <a:cs typeface="+mn-ea"/>
                <a:sym typeface="+mn-lt"/>
              </a:rPr>
              <a:t>标题</a:t>
            </a:r>
          </a:p>
        </p:txBody>
      </p:sp>
      <p:sp>
        <p:nvSpPr>
          <p:cNvPr id="16" name="矩形 3">
            <a:extLst>
              <a:ext uri="{FF2B5EF4-FFF2-40B4-BE49-F238E27FC236}">
                <a16:creationId xmlns="" xmlns:a16="http://schemas.microsoft.com/office/drawing/2014/main" id="{BF2C1018-400A-4188-9234-CAD9DD6D6019}"/>
              </a:ext>
            </a:extLst>
          </p:cNvPr>
          <p:cNvSpPr>
            <a:spLocks noChangeArrowheads="1"/>
          </p:cNvSpPr>
          <p:nvPr/>
        </p:nvSpPr>
        <p:spPr bwMode="auto">
          <a:xfrm>
            <a:off x="2766505" y="2162451"/>
            <a:ext cx="1275866" cy="646331"/>
          </a:xfrm>
          <a:prstGeom prst="rect">
            <a:avLst/>
          </a:prstGeom>
        </p:spPr>
        <p:txBody>
          <a:bodyPr wrap="square">
            <a:spAutoFit/>
          </a:bodyPr>
          <a:lstStyle/>
          <a:p>
            <a:pPr algn="ctr"/>
            <a:r>
              <a:rPr lang="zh-CN" altLang="en-US" kern="100" dirty="0">
                <a:solidFill>
                  <a:schemeClr val="bg1"/>
                </a:solidFill>
                <a:cs typeface="+mn-ea"/>
                <a:sym typeface="+mn-lt"/>
              </a:rPr>
              <a:t>添加</a:t>
            </a:r>
            <a:endParaRPr lang="en-US" altLang="zh-CN" kern="100" dirty="0">
              <a:solidFill>
                <a:schemeClr val="bg1"/>
              </a:solidFill>
              <a:cs typeface="+mn-ea"/>
              <a:sym typeface="+mn-lt"/>
            </a:endParaRPr>
          </a:p>
          <a:p>
            <a:pPr algn="ctr"/>
            <a:r>
              <a:rPr lang="zh-CN" altLang="en-US" kern="100" dirty="0">
                <a:solidFill>
                  <a:schemeClr val="bg1"/>
                </a:solidFill>
                <a:cs typeface="+mn-ea"/>
                <a:sym typeface="+mn-lt"/>
              </a:rPr>
              <a:t>您的文字</a:t>
            </a:r>
          </a:p>
        </p:txBody>
      </p:sp>
      <p:sp>
        <p:nvSpPr>
          <p:cNvPr id="17" name="矩形 3">
            <a:extLst>
              <a:ext uri="{FF2B5EF4-FFF2-40B4-BE49-F238E27FC236}">
                <a16:creationId xmlns="" xmlns:a16="http://schemas.microsoft.com/office/drawing/2014/main" id="{CA6E49B7-6E1D-4E06-9A88-DCFEA28E8DBF}"/>
              </a:ext>
            </a:extLst>
          </p:cNvPr>
          <p:cNvSpPr>
            <a:spLocks noChangeArrowheads="1"/>
          </p:cNvSpPr>
          <p:nvPr/>
        </p:nvSpPr>
        <p:spPr bwMode="auto">
          <a:xfrm>
            <a:off x="1367435" y="4596304"/>
            <a:ext cx="1275866" cy="646331"/>
          </a:xfrm>
          <a:prstGeom prst="rect">
            <a:avLst/>
          </a:prstGeom>
        </p:spPr>
        <p:txBody>
          <a:bodyPr wrap="square">
            <a:spAutoFit/>
          </a:bodyPr>
          <a:lstStyle/>
          <a:p>
            <a:pPr algn="ctr"/>
            <a:r>
              <a:rPr lang="zh-CN" altLang="en-US" kern="100" dirty="0">
                <a:solidFill>
                  <a:schemeClr val="bg1"/>
                </a:solidFill>
                <a:cs typeface="+mn-ea"/>
                <a:sym typeface="+mn-lt"/>
              </a:rPr>
              <a:t>添加</a:t>
            </a:r>
            <a:endParaRPr lang="en-US" altLang="zh-CN" kern="100" dirty="0">
              <a:solidFill>
                <a:schemeClr val="bg1"/>
              </a:solidFill>
              <a:cs typeface="+mn-ea"/>
              <a:sym typeface="+mn-lt"/>
            </a:endParaRPr>
          </a:p>
          <a:p>
            <a:pPr algn="ctr"/>
            <a:r>
              <a:rPr lang="zh-CN" altLang="en-US" kern="100" dirty="0">
                <a:solidFill>
                  <a:schemeClr val="bg1"/>
                </a:solidFill>
                <a:cs typeface="+mn-ea"/>
                <a:sym typeface="+mn-lt"/>
              </a:rPr>
              <a:t>您的文字</a:t>
            </a:r>
          </a:p>
        </p:txBody>
      </p:sp>
      <p:sp>
        <p:nvSpPr>
          <p:cNvPr id="18" name="矩形 3">
            <a:extLst>
              <a:ext uri="{FF2B5EF4-FFF2-40B4-BE49-F238E27FC236}">
                <a16:creationId xmlns="" xmlns:a16="http://schemas.microsoft.com/office/drawing/2014/main" id="{45D8CCF3-A749-460F-A957-0520C7627D85}"/>
              </a:ext>
            </a:extLst>
          </p:cNvPr>
          <p:cNvSpPr>
            <a:spLocks noChangeArrowheads="1"/>
          </p:cNvSpPr>
          <p:nvPr/>
        </p:nvSpPr>
        <p:spPr bwMode="auto">
          <a:xfrm>
            <a:off x="4175521" y="4591787"/>
            <a:ext cx="1275866" cy="646331"/>
          </a:xfrm>
          <a:prstGeom prst="rect">
            <a:avLst/>
          </a:prstGeom>
        </p:spPr>
        <p:txBody>
          <a:bodyPr wrap="square">
            <a:spAutoFit/>
          </a:bodyPr>
          <a:lstStyle/>
          <a:p>
            <a:pPr algn="ctr"/>
            <a:r>
              <a:rPr lang="zh-CN" altLang="en-US" kern="100" dirty="0">
                <a:solidFill>
                  <a:schemeClr val="bg1"/>
                </a:solidFill>
                <a:cs typeface="+mn-ea"/>
                <a:sym typeface="+mn-lt"/>
              </a:rPr>
              <a:t>添加</a:t>
            </a:r>
            <a:endParaRPr lang="en-US" altLang="zh-CN" kern="100" dirty="0">
              <a:solidFill>
                <a:schemeClr val="bg1"/>
              </a:solidFill>
              <a:cs typeface="+mn-ea"/>
              <a:sym typeface="+mn-lt"/>
            </a:endParaRPr>
          </a:p>
          <a:p>
            <a:pPr algn="ctr"/>
            <a:r>
              <a:rPr lang="zh-CN" altLang="en-US" kern="100" dirty="0">
                <a:solidFill>
                  <a:schemeClr val="bg1"/>
                </a:solidFill>
                <a:cs typeface="+mn-ea"/>
                <a:sym typeface="+mn-lt"/>
              </a:rPr>
              <a:t>您的文字</a:t>
            </a:r>
          </a:p>
        </p:txBody>
      </p:sp>
      <p:sp>
        <p:nvSpPr>
          <p:cNvPr id="19" name="矩形 18">
            <a:extLst>
              <a:ext uri="{FF2B5EF4-FFF2-40B4-BE49-F238E27FC236}">
                <a16:creationId xmlns="" xmlns:a16="http://schemas.microsoft.com/office/drawing/2014/main" id="{4104AFDA-068D-4D29-B48C-C82C7CB66BA0}"/>
              </a:ext>
            </a:extLst>
          </p:cNvPr>
          <p:cNvSpPr/>
          <p:nvPr/>
        </p:nvSpPr>
        <p:spPr>
          <a:xfrm>
            <a:off x="7209772" y="2387785"/>
            <a:ext cx="3676925" cy="812530"/>
          </a:xfrm>
          <a:prstGeom prst="rect">
            <a:avLst/>
          </a:prstGeom>
        </p:spPr>
        <p:txBody>
          <a:bodyPr wrap="square">
            <a:spAutoFit/>
          </a:bodyPr>
          <a:lstStyle/>
          <a:p>
            <a:pPr>
              <a:lnSpc>
                <a:spcPct val="130000"/>
              </a:lnSpc>
            </a:pPr>
            <a:r>
              <a:rPr lang="zh-CN" altLang="en-US" sz="1200" dirty="0">
                <a:solidFill>
                  <a:schemeClr val="tx1">
                    <a:lumMod val="85000"/>
                    <a:lumOff val="15000"/>
                  </a:schemeClr>
                </a:solidFill>
                <a:cs typeface="+mn-ea"/>
                <a:sym typeface="+mn-lt"/>
              </a:rPr>
              <a:t>在这里输入您的文字内容，或者将您的文字内容复制在这里。在这里输入您的文字内容，或者将您的文字复制在这里</a:t>
            </a:r>
          </a:p>
        </p:txBody>
      </p:sp>
      <p:sp>
        <p:nvSpPr>
          <p:cNvPr id="20" name="矩形 19">
            <a:extLst>
              <a:ext uri="{FF2B5EF4-FFF2-40B4-BE49-F238E27FC236}">
                <a16:creationId xmlns="" xmlns:a16="http://schemas.microsoft.com/office/drawing/2014/main" id="{2AC654D8-8F22-421E-8E7A-15BAD23E2C64}"/>
              </a:ext>
            </a:extLst>
          </p:cNvPr>
          <p:cNvSpPr/>
          <p:nvPr/>
        </p:nvSpPr>
        <p:spPr>
          <a:xfrm>
            <a:off x="7209770" y="2058177"/>
            <a:ext cx="3054267" cy="369332"/>
          </a:xfrm>
          <a:prstGeom prst="rect">
            <a:avLst/>
          </a:prstGeom>
        </p:spPr>
        <p:txBody>
          <a:bodyPr wrap="square">
            <a:spAutoFit/>
          </a:bodyPr>
          <a:lstStyle/>
          <a:p>
            <a:r>
              <a:rPr lang="zh-CN" altLang="en-US" dirty="0">
                <a:solidFill>
                  <a:schemeClr val="tx1">
                    <a:lumMod val="75000"/>
                    <a:lumOff val="25000"/>
                  </a:schemeClr>
                </a:solidFill>
                <a:cs typeface="+mn-ea"/>
                <a:sym typeface="+mn-lt"/>
              </a:rPr>
              <a:t>添加您的标题</a:t>
            </a:r>
          </a:p>
        </p:txBody>
      </p:sp>
      <p:cxnSp>
        <p:nvCxnSpPr>
          <p:cNvPr id="21" name="直接连接符 20">
            <a:extLst>
              <a:ext uri="{FF2B5EF4-FFF2-40B4-BE49-F238E27FC236}">
                <a16:creationId xmlns="" xmlns:a16="http://schemas.microsoft.com/office/drawing/2014/main" id="{DFA068E1-584D-4DF1-B69A-6754739D6258}"/>
              </a:ext>
            </a:extLst>
          </p:cNvPr>
          <p:cNvCxnSpPr/>
          <p:nvPr/>
        </p:nvCxnSpPr>
        <p:spPr>
          <a:xfrm>
            <a:off x="7121294" y="2145957"/>
            <a:ext cx="0" cy="900000"/>
          </a:xfrm>
          <a:prstGeom prst="line">
            <a:avLst/>
          </a:prstGeom>
          <a:ln w="381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22" name="矩形 21">
            <a:extLst>
              <a:ext uri="{FF2B5EF4-FFF2-40B4-BE49-F238E27FC236}">
                <a16:creationId xmlns="" xmlns:a16="http://schemas.microsoft.com/office/drawing/2014/main" id="{5BDDFAFF-85F7-411B-8BC2-FC867B2315A5}"/>
              </a:ext>
            </a:extLst>
          </p:cNvPr>
          <p:cNvSpPr/>
          <p:nvPr/>
        </p:nvSpPr>
        <p:spPr>
          <a:xfrm>
            <a:off x="7209772" y="3736953"/>
            <a:ext cx="3676925" cy="812530"/>
          </a:xfrm>
          <a:prstGeom prst="rect">
            <a:avLst/>
          </a:prstGeom>
        </p:spPr>
        <p:txBody>
          <a:bodyPr wrap="square">
            <a:spAutoFit/>
          </a:bodyPr>
          <a:lstStyle/>
          <a:p>
            <a:pPr>
              <a:lnSpc>
                <a:spcPct val="130000"/>
              </a:lnSpc>
            </a:pPr>
            <a:r>
              <a:rPr lang="zh-CN" altLang="en-US" sz="1200" dirty="0">
                <a:solidFill>
                  <a:schemeClr val="tx1">
                    <a:lumMod val="85000"/>
                    <a:lumOff val="15000"/>
                  </a:schemeClr>
                </a:solidFill>
                <a:cs typeface="+mn-ea"/>
                <a:sym typeface="+mn-lt"/>
              </a:rPr>
              <a:t>在这里输入您的文字内容，或者将您的文字内容复制在这里。在这里输入您的文字内容，或者将您的文字复制在这里</a:t>
            </a:r>
          </a:p>
        </p:txBody>
      </p:sp>
      <p:sp>
        <p:nvSpPr>
          <p:cNvPr id="23" name="矩形 22">
            <a:extLst>
              <a:ext uri="{FF2B5EF4-FFF2-40B4-BE49-F238E27FC236}">
                <a16:creationId xmlns="" xmlns:a16="http://schemas.microsoft.com/office/drawing/2014/main" id="{CD3CA7C6-73F5-4D0F-BAEA-DBA673B0D9FE}"/>
              </a:ext>
            </a:extLst>
          </p:cNvPr>
          <p:cNvSpPr/>
          <p:nvPr/>
        </p:nvSpPr>
        <p:spPr>
          <a:xfrm>
            <a:off x="7209770" y="3407345"/>
            <a:ext cx="3054267" cy="369332"/>
          </a:xfrm>
          <a:prstGeom prst="rect">
            <a:avLst/>
          </a:prstGeom>
        </p:spPr>
        <p:txBody>
          <a:bodyPr wrap="square">
            <a:spAutoFit/>
          </a:bodyPr>
          <a:lstStyle/>
          <a:p>
            <a:r>
              <a:rPr lang="zh-CN" altLang="en-US" dirty="0">
                <a:solidFill>
                  <a:schemeClr val="tx1">
                    <a:lumMod val="75000"/>
                    <a:lumOff val="25000"/>
                  </a:schemeClr>
                </a:solidFill>
                <a:cs typeface="+mn-ea"/>
                <a:sym typeface="+mn-lt"/>
              </a:rPr>
              <a:t>添加您的标题</a:t>
            </a:r>
          </a:p>
        </p:txBody>
      </p:sp>
      <p:cxnSp>
        <p:nvCxnSpPr>
          <p:cNvPr id="24" name="直接连接符 23">
            <a:extLst>
              <a:ext uri="{FF2B5EF4-FFF2-40B4-BE49-F238E27FC236}">
                <a16:creationId xmlns="" xmlns:a16="http://schemas.microsoft.com/office/drawing/2014/main" id="{8BB78622-CF4B-49B7-9315-1BEEC84C5F75}"/>
              </a:ext>
            </a:extLst>
          </p:cNvPr>
          <p:cNvCxnSpPr/>
          <p:nvPr/>
        </p:nvCxnSpPr>
        <p:spPr>
          <a:xfrm>
            <a:off x="7121294" y="3495125"/>
            <a:ext cx="0" cy="900000"/>
          </a:xfrm>
          <a:prstGeom prst="line">
            <a:avLst/>
          </a:prstGeom>
          <a:ln w="381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25" name="矩形 24">
            <a:extLst>
              <a:ext uri="{FF2B5EF4-FFF2-40B4-BE49-F238E27FC236}">
                <a16:creationId xmlns="" xmlns:a16="http://schemas.microsoft.com/office/drawing/2014/main" id="{C487AB3F-9DFD-4A03-BBAC-430C1EB13AE4}"/>
              </a:ext>
            </a:extLst>
          </p:cNvPr>
          <p:cNvSpPr/>
          <p:nvPr/>
        </p:nvSpPr>
        <p:spPr>
          <a:xfrm>
            <a:off x="7209772" y="5086121"/>
            <a:ext cx="3676925" cy="812530"/>
          </a:xfrm>
          <a:prstGeom prst="rect">
            <a:avLst/>
          </a:prstGeom>
        </p:spPr>
        <p:txBody>
          <a:bodyPr wrap="square">
            <a:spAutoFit/>
          </a:bodyPr>
          <a:lstStyle/>
          <a:p>
            <a:pPr>
              <a:lnSpc>
                <a:spcPct val="130000"/>
              </a:lnSpc>
            </a:pPr>
            <a:r>
              <a:rPr lang="zh-CN" altLang="en-US" sz="1200" dirty="0">
                <a:solidFill>
                  <a:schemeClr val="tx1">
                    <a:lumMod val="85000"/>
                    <a:lumOff val="15000"/>
                  </a:schemeClr>
                </a:solidFill>
                <a:cs typeface="+mn-ea"/>
                <a:sym typeface="+mn-lt"/>
              </a:rPr>
              <a:t>在这里输入您的文字内容，或者将您的文字内容复制在这里。在这里输入您的文字内容，或者将您的文字复制在这里</a:t>
            </a:r>
          </a:p>
        </p:txBody>
      </p:sp>
      <p:sp>
        <p:nvSpPr>
          <p:cNvPr id="26" name="矩形 25">
            <a:extLst>
              <a:ext uri="{FF2B5EF4-FFF2-40B4-BE49-F238E27FC236}">
                <a16:creationId xmlns="" xmlns:a16="http://schemas.microsoft.com/office/drawing/2014/main" id="{9E103891-3C5B-4D41-B10A-2D701B4F93A7}"/>
              </a:ext>
            </a:extLst>
          </p:cNvPr>
          <p:cNvSpPr/>
          <p:nvPr/>
        </p:nvSpPr>
        <p:spPr>
          <a:xfrm>
            <a:off x="7209770" y="4756513"/>
            <a:ext cx="3054267" cy="369332"/>
          </a:xfrm>
          <a:prstGeom prst="rect">
            <a:avLst/>
          </a:prstGeom>
        </p:spPr>
        <p:txBody>
          <a:bodyPr wrap="square">
            <a:spAutoFit/>
          </a:bodyPr>
          <a:lstStyle/>
          <a:p>
            <a:r>
              <a:rPr lang="zh-CN" altLang="en-US" dirty="0">
                <a:solidFill>
                  <a:schemeClr val="tx1">
                    <a:lumMod val="75000"/>
                    <a:lumOff val="25000"/>
                  </a:schemeClr>
                </a:solidFill>
                <a:cs typeface="+mn-ea"/>
                <a:sym typeface="+mn-lt"/>
              </a:rPr>
              <a:t>添加您的标题</a:t>
            </a:r>
          </a:p>
        </p:txBody>
      </p:sp>
      <p:cxnSp>
        <p:nvCxnSpPr>
          <p:cNvPr id="27" name="直接连接符 26">
            <a:extLst>
              <a:ext uri="{FF2B5EF4-FFF2-40B4-BE49-F238E27FC236}">
                <a16:creationId xmlns="" xmlns:a16="http://schemas.microsoft.com/office/drawing/2014/main" id="{F870223E-FE43-4B2B-945A-F420FC12F282}"/>
              </a:ext>
            </a:extLst>
          </p:cNvPr>
          <p:cNvCxnSpPr/>
          <p:nvPr/>
        </p:nvCxnSpPr>
        <p:spPr>
          <a:xfrm>
            <a:off x="7121294" y="4844293"/>
            <a:ext cx="0" cy="900000"/>
          </a:xfrm>
          <a:prstGeom prst="line">
            <a:avLst/>
          </a:prstGeom>
          <a:ln w="381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97112792"/>
      </p:ext>
    </p:extLst>
  </p:cSld>
  <p:clrMapOvr>
    <a:masterClrMapping/>
  </p:clrMapOvr>
  <mc:AlternateContent xmlns:mc="http://schemas.openxmlformats.org/markup-compatibility/2006" xmlns:p14="http://schemas.microsoft.com/office/powerpoint/2010/main">
    <mc:Choice Requires="p14">
      <p:transition spd="slow" p14:dur="1200" advClick="0" advTm="0">
        <p14:prism/>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6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8" decel="6000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par>
                                <p:cTn id="13" presetID="2" presetClass="entr" presetSubtype="8" decel="6000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500" fill="hold"/>
                                        <p:tgtEl>
                                          <p:spTgt spid="5"/>
                                        </p:tgtEl>
                                        <p:attrNameLst>
                                          <p:attrName>ppt_x</p:attrName>
                                        </p:attrNameLst>
                                      </p:cBhvr>
                                      <p:tavLst>
                                        <p:tav tm="0">
                                          <p:val>
                                            <p:strVal val="0-#ppt_w/2"/>
                                          </p:val>
                                        </p:tav>
                                        <p:tav tm="100000">
                                          <p:val>
                                            <p:strVal val="#ppt_x"/>
                                          </p:val>
                                        </p:tav>
                                      </p:tavLst>
                                    </p:anim>
                                    <p:anim calcmode="lin" valueType="num">
                                      <p:cBhvr additive="base">
                                        <p:cTn id="16" dur="500" fill="hold"/>
                                        <p:tgtEl>
                                          <p:spTgt spid="5"/>
                                        </p:tgtEl>
                                        <p:attrNameLst>
                                          <p:attrName>ppt_y</p:attrName>
                                        </p:attrNameLst>
                                      </p:cBhvr>
                                      <p:tavLst>
                                        <p:tav tm="0">
                                          <p:val>
                                            <p:strVal val="#ppt_y"/>
                                          </p:val>
                                        </p:tav>
                                        <p:tav tm="100000">
                                          <p:val>
                                            <p:strVal val="#ppt_y"/>
                                          </p:val>
                                        </p:tav>
                                      </p:tavLst>
                                    </p:anim>
                                  </p:childTnLst>
                                </p:cTn>
                              </p:par>
                            </p:childTnLst>
                          </p:cTn>
                        </p:par>
                        <p:par>
                          <p:cTn id="17" fill="hold">
                            <p:stCondLst>
                              <p:cond delay="500"/>
                            </p:stCondLst>
                            <p:childTnLst>
                              <p:par>
                                <p:cTn id="18" presetID="10" presetClass="entr" presetSubtype="0" fill="hold" grpId="0" nodeType="afterEffect">
                                  <p:stCondLst>
                                    <p:cond delay="0"/>
                                  </p:stCondLst>
                                  <p:iterate type="lt">
                                    <p:tmPct val="10000"/>
                                  </p:iterate>
                                  <p:childTnLst>
                                    <p:set>
                                      <p:cBhvr>
                                        <p:cTn id="19" dur="1" fill="hold">
                                          <p:stCondLst>
                                            <p:cond delay="0"/>
                                          </p:stCondLst>
                                        </p:cTn>
                                        <p:tgtEl>
                                          <p:spTgt spid="2"/>
                                        </p:tgtEl>
                                        <p:attrNameLst>
                                          <p:attrName>style.visibility</p:attrName>
                                        </p:attrNameLst>
                                      </p:cBhvr>
                                      <p:to>
                                        <p:strVal val="visible"/>
                                      </p:to>
                                    </p:set>
                                    <p:animEffect transition="in" filter="fade">
                                      <p:cBhvr>
                                        <p:cTn id="20" dur="500"/>
                                        <p:tgtEl>
                                          <p:spTgt spid="2"/>
                                        </p:tgtEl>
                                      </p:cBhvr>
                                    </p:animEffect>
                                  </p:childTnLst>
                                </p:cTn>
                              </p:par>
                            </p:childTnLst>
                          </p:cTn>
                        </p:par>
                        <p:par>
                          <p:cTn id="21" fill="hold">
                            <p:stCondLst>
                              <p:cond delay="1450"/>
                            </p:stCondLst>
                            <p:childTnLst>
                              <p:par>
                                <p:cTn id="22" presetID="53" presetClass="entr" presetSubtype="16" fill="hold" grpId="0" nodeType="afterEffect">
                                  <p:stCondLst>
                                    <p:cond delay="0"/>
                                  </p:stCondLst>
                                  <p:childTnLst>
                                    <p:set>
                                      <p:cBhvr>
                                        <p:cTn id="23" dur="1" fill="hold">
                                          <p:stCondLst>
                                            <p:cond delay="0"/>
                                          </p:stCondLst>
                                        </p:cTn>
                                        <p:tgtEl>
                                          <p:spTgt spid="11"/>
                                        </p:tgtEl>
                                        <p:attrNameLst>
                                          <p:attrName>style.visibility</p:attrName>
                                        </p:attrNameLst>
                                      </p:cBhvr>
                                      <p:to>
                                        <p:strVal val="visible"/>
                                      </p:to>
                                    </p:set>
                                    <p:anim calcmode="lin" valueType="num">
                                      <p:cBhvr>
                                        <p:cTn id="24" dur="250" fill="hold"/>
                                        <p:tgtEl>
                                          <p:spTgt spid="11"/>
                                        </p:tgtEl>
                                        <p:attrNameLst>
                                          <p:attrName>ppt_w</p:attrName>
                                        </p:attrNameLst>
                                      </p:cBhvr>
                                      <p:tavLst>
                                        <p:tav tm="0">
                                          <p:val>
                                            <p:fltVal val="0"/>
                                          </p:val>
                                        </p:tav>
                                        <p:tav tm="100000">
                                          <p:val>
                                            <p:strVal val="#ppt_w"/>
                                          </p:val>
                                        </p:tav>
                                      </p:tavLst>
                                    </p:anim>
                                    <p:anim calcmode="lin" valueType="num">
                                      <p:cBhvr>
                                        <p:cTn id="25" dur="250" fill="hold"/>
                                        <p:tgtEl>
                                          <p:spTgt spid="11"/>
                                        </p:tgtEl>
                                        <p:attrNameLst>
                                          <p:attrName>ppt_h</p:attrName>
                                        </p:attrNameLst>
                                      </p:cBhvr>
                                      <p:tavLst>
                                        <p:tav tm="0">
                                          <p:val>
                                            <p:fltVal val="0"/>
                                          </p:val>
                                        </p:tav>
                                        <p:tav tm="100000">
                                          <p:val>
                                            <p:strVal val="#ppt_h"/>
                                          </p:val>
                                        </p:tav>
                                      </p:tavLst>
                                    </p:anim>
                                    <p:animEffect transition="in" filter="fade">
                                      <p:cBhvr>
                                        <p:cTn id="26" dur="250"/>
                                        <p:tgtEl>
                                          <p:spTgt spid="11"/>
                                        </p:tgtEl>
                                      </p:cBhvr>
                                    </p:animEffect>
                                  </p:childTnLst>
                                </p:cTn>
                              </p:par>
                              <p:par>
                                <p:cTn id="27" presetID="6" presetClass="emph" presetSubtype="0" decel="100000" fill="hold" grpId="1" nodeType="withEffect">
                                  <p:stCondLst>
                                    <p:cond delay="200"/>
                                  </p:stCondLst>
                                  <p:childTnLst>
                                    <p:animScale>
                                      <p:cBhvr>
                                        <p:cTn id="28" dur="250" fill="hold"/>
                                        <p:tgtEl>
                                          <p:spTgt spid="11"/>
                                        </p:tgtEl>
                                      </p:cBhvr>
                                      <p:by x="110000" y="110000"/>
                                    </p:animScale>
                                  </p:childTnLst>
                                </p:cTn>
                              </p:par>
                              <p:par>
                                <p:cTn id="29" presetID="6" presetClass="emph" presetSubtype="0" decel="100000" fill="hold" grpId="2" nodeType="withEffect">
                                  <p:stCondLst>
                                    <p:cond delay="400"/>
                                  </p:stCondLst>
                                  <p:childTnLst>
                                    <p:animScale>
                                      <p:cBhvr>
                                        <p:cTn id="30" dur="250" fill="hold"/>
                                        <p:tgtEl>
                                          <p:spTgt spid="11"/>
                                        </p:tgtEl>
                                      </p:cBhvr>
                                      <p:by x="91000" y="91000"/>
                                    </p:animScale>
                                  </p:childTnLst>
                                </p:cTn>
                              </p:par>
                            </p:childTnLst>
                          </p:cTn>
                        </p:par>
                        <p:par>
                          <p:cTn id="31" fill="hold">
                            <p:stCondLst>
                              <p:cond delay="2100"/>
                            </p:stCondLst>
                            <p:childTnLst>
                              <p:par>
                                <p:cTn id="32" presetID="53" presetClass="entr" presetSubtype="16" fill="hold" grpId="0" nodeType="afterEffect">
                                  <p:stCondLst>
                                    <p:cond delay="0"/>
                                  </p:stCondLst>
                                  <p:childTnLst>
                                    <p:set>
                                      <p:cBhvr>
                                        <p:cTn id="33" dur="1" fill="hold">
                                          <p:stCondLst>
                                            <p:cond delay="0"/>
                                          </p:stCondLst>
                                        </p:cTn>
                                        <p:tgtEl>
                                          <p:spTgt spid="13"/>
                                        </p:tgtEl>
                                        <p:attrNameLst>
                                          <p:attrName>style.visibility</p:attrName>
                                        </p:attrNameLst>
                                      </p:cBhvr>
                                      <p:to>
                                        <p:strVal val="visible"/>
                                      </p:to>
                                    </p:set>
                                    <p:anim calcmode="lin" valueType="num">
                                      <p:cBhvr>
                                        <p:cTn id="34" dur="250" fill="hold"/>
                                        <p:tgtEl>
                                          <p:spTgt spid="13"/>
                                        </p:tgtEl>
                                        <p:attrNameLst>
                                          <p:attrName>ppt_w</p:attrName>
                                        </p:attrNameLst>
                                      </p:cBhvr>
                                      <p:tavLst>
                                        <p:tav tm="0">
                                          <p:val>
                                            <p:fltVal val="0"/>
                                          </p:val>
                                        </p:tav>
                                        <p:tav tm="100000">
                                          <p:val>
                                            <p:strVal val="#ppt_w"/>
                                          </p:val>
                                        </p:tav>
                                      </p:tavLst>
                                    </p:anim>
                                    <p:anim calcmode="lin" valueType="num">
                                      <p:cBhvr>
                                        <p:cTn id="35" dur="250" fill="hold"/>
                                        <p:tgtEl>
                                          <p:spTgt spid="13"/>
                                        </p:tgtEl>
                                        <p:attrNameLst>
                                          <p:attrName>ppt_h</p:attrName>
                                        </p:attrNameLst>
                                      </p:cBhvr>
                                      <p:tavLst>
                                        <p:tav tm="0">
                                          <p:val>
                                            <p:fltVal val="0"/>
                                          </p:val>
                                        </p:tav>
                                        <p:tav tm="100000">
                                          <p:val>
                                            <p:strVal val="#ppt_h"/>
                                          </p:val>
                                        </p:tav>
                                      </p:tavLst>
                                    </p:anim>
                                    <p:animEffect transition="in" filter="fade">
                                      <p:cBhvr>
                                        <p:cTn id="36" dur="250"/>
                                        <p:tgtEl>
                                          <p:spTgt spid="13"/>
                                        </p:tgtEl>
                                      </p:cBhvr>
                                    </p:animEffect>
                                  </p:childTnLst>
                                </p:cTn>
                              </p:par>
                              <p:par>
                                <p:cTn id="37" presetID="53" presetClass="entr" presetSubtype="16" fill="hold" grpId="0" nodeType="withEffect">
                                  <p:stCondLst>
                                    <p:cond delay="0"/>
                                  </p:stCondLst>
                                  <p:childTnLst>
                                    <p:set>
                                      <p:cBhvr>
                                        <p:cTn id="38" dur="1" fill="hold">
                                          <p:stCondLst>
                                            <p:cond delay="0"/>
                                          </p:stCondLst>
                                        </p:cTn>
                                        <p:tgtEl>
                                          <p:spTgt spid="12"/>
                                        </p:tgtEl>
                                        <p:attrNameLst>
                                          <p:attrName>style.visibility</p:attrName>
                                        </p:attrNameLst>
                                      </p:cBhvr>
                                      <p:to>
                                        <p:strVal val="visible"/>
                                      </p:to>
                                    </p:set>
                                    <p:anim calcmode="lin" valueType="num">
                                      <p:cBhvr>
                                        <p:cTn id="39" dur="250" fill="hold"/>
                                        <p:tgtEl>
                                          <p:spTgt spid="12"/>
                                        </p:tgtEl>
                                        <p:attrNameLst>
                                          <p:attrName>ppt_w</p:attrName>
                                        </p:attrNameLst>
                                      </p:cBhvr>
                                      <p:tavLst>
                                        <p:tav tm="0">
                                          <p:val>
                                            <p:fltVal val="0"/>
                                          </p:val>
                                        </p:tav>
                                        <p:tav tm="100000">
                                          <p:val>
                                            <p:strVal val="#ppt_w"/>
                                          </p:val>
                                        </p:tav>
                                      </p:tavLst>
                                    </p:anim>
                                    <p:anim calcmode="lin" valueType="num">
                                      <p:cBhvr>
                                        <p:cTn id="40" dur="250" fill="hold"/>
                                        <p:tgtEl>
                                          <p:spTgt spid="12"/>
                                        </p:tgtEl>
                                        <p:attrNameLst>
                                          <p:attrName>ppt_h</p:attrName>
                                        </p:attrNameLst>
                                      </p:cBhvr>
                                      <p:tavLst>
                                        <p:tav tm="0">
                                          <p:val>
                                            <p:fltVal val="0"/>
                                          </p:val>
                                        </p:tav>
                                        <p:tav tm="100000">
                                          <p:val>
                                            <p:strVal val="#ppt_h"/>
                                          </p:val>
                                        </p:tav>
                                      </p:tavLst>
                                    </p:anim>
                                    <p:animEffect transition="in" filter="fade">
                                      <p:cBhvr>
                                        <p:cTn id="41" dur="250"/>
                                        <p:tgtEl>
                                          <p:spTgt spid="12"/>
                                        </p:tgtEl>
                                      </p:cBhvr>
                                    </p:animEffect>
                                  </p:childTnLst>
                                </p:cTn>
                              </p:par>
                              <p:par>
                                <p:cTn id="42" presetID="53" presetClass="entr" presetSubtype="16" fill="hold" grpId="0" nodeType="withEffect">
                                  <p:stCondLst>
                                    <p:cond delay="0"/>
                                  </p:stCondLst>
                                  <p:childTnLst>
                                    <p:set>
                                      <p:cBhvr>
                                        <p:cTn id="43" dur="1" fill="hold">
                                          <p:stCondLst>
                                            <p:cond delay="0"/>
                                          </p:stCondLst>
                                        </p:cTn>
                                        <p:tgtEl>
                                          <p:spTgt spid="14"/>
                                        </p:tgtEl>
                                        <p:attrNameLst>
                                          <p:attrName>style.visibility</p:attrName>
                                        </p:attrNameLst>
                                      </p:cBhvr>
                                      <p:to>
                                        <p:strVal val="visible"/>
                                      </p:to>
                                    </p:set>
                                    <p:anim calcmode="lin" valueType="num">
                                      <p:cBhvr>
                                        <p:cTn id="44" dur="250" fill="hold"/>
                                        <p:tgtEl>
                                          <p:spTgt spid="14"/>
                                        </p:tgtEl>
                                        <p:attrNameLst>
                                          <p:attrName>ppt_w</p:attrName>
                                        </p:attrNameLst>
                                      </p:cBhvr>
                                      <p:tavLst>
                                        <p:tav tm="0">
                                          <p:val>
                                            <p:fltVal val="0"/>
                                          </p:val>
                                        </p:tav>
                                        <p:tav tm="100000">
                                          <p:val>
                                            <p:strVal val="#ppt_w"/>
                                          </p:val>
                                        </p:tav>
                                      </p:tavLst>
                                    </p:anim>
                                    <p:anim calcmode="lin" valueType="num">
                                      <p:cBhvr>
                                        <p:cTn id="45" dur="250" fill="hold"/>
                                        <p:tgtEl>
                                          <p:spTgt spid="14"/>
                                        </p:tgtEl>
                                        <p:attrNameLst>
                                          <p:attrName>ppt_h</p:attrName>
                                        </p:attrNameLst>
                                      </p:cBhvr>
                                      <p:tavLst>
                                        <p:tav tm="0">
                                          <p:val>
                                            <p:fltVal val="0"/>
                                          </p:val>
                                        </p:tav>
                                        <p:tav tm="100000">
                                          <p:val>
                                            <p:strVal val="#ppt_h"/>
                                          </p:val>
                                        </p:tav>
                                      </p:tavLst>
                                    </p:anim>
                                    <p:animEffect transition="in" filter="fade">
                                      <p:cBhvr>
                                        <p:cTn id="46" dur="250"/>
                                        <p:tgtEl>
                                          <p:spTgt spid="14"/>
                                        </p:tgtEl>
                                      </p:cBhvr>
                                    </p:animEffect>
                                  </p:childTnLst>
                                </p:cTn>
                              </p:par>
                            </p:childTnLst>
                          </p:cTn>
                        </p:par>
                        <p:par>
                          <p:cTn id="47" fill="hold">
                            <p:stCondLst>
                              <p:cond delay="2350"/>
                            </p:stCondLst>
                            <p:childTnLst>
                              <p:par>
                                <p:cTn id="48" presetID="53" presetClass="entr" presetSubtype="16" fill="hold" grpId="0" nodeType="afterEffect">
                                  <p:stCondLst>
                                    <p:cond delay="0"/>
                                  </p:stCondLst>
                                  <p:childTnLst>
                                    <p:set>
                                      <p:cBhvr>
                                        <p:cTn id="49" dur="1" fill="hold">
                                          <p:stCondLst>
                                            <p:cond delay="0"/>
                                          </p:stCondLst>
                                        </p:cTn>
                                        <p:tgtEl>
                                          <p:spTgt spid="15"/>
                                        </p:tgtEl>
                                        <p:attrNameLst>
                                          <p:attrName>style.visibility</p:attrName>
                                        </p:attrNameLst>
                                      </p:cBhvr>
                                      <p:to>
                                        <p:strVal val="visible"/>
                                      </p:to>
                                    </p:set>
                                    <p:anim calcmode="lin" valueType="num">
                                      <p:cBhvr>
                                        <p:cTn id="50" dur="250" fill="hold"/>
                                        <p:tgtEl>
                                          <p:spTgt spid="15"/>
                                        </p:tgtEl>
                                        <p:attrNameLst>
                                          <p:attrName>ppt_w</p:attrName>
                                        </p:attrNameLst>
                                      </p:cBhvr>
                                      <p:tavLst>
                                        <p:tav tm="0">
                                          <p:val>
                                            <p:fltVal val="0"/>
                                          </p:val>
                                        </p:tav>
                                        <p:tav tm="100000">
                                          <p:val>
                                            <p:strVal val="#ppt_w"/>
                                          </p:val>
                                        </p:tav>
                                      </p:tavLst>
                                    </p:anim>
                                    <p:anim calcmode="lin" valueType="num">
                                      <p:cBhvr>
                                        <p:cTn id="51" dur="250" fill="hold"/>
                                        <p:tgtEl>
                                          <p:spTgt spid="15"/>
                                        </p:tgtEl>
                                        <p:attrNameLst>
                                          <p:attrName>ppt_h</p:attrName>
                                        </p:attrNameLst>
                                      </p:cBhvr>
                                      <p:tavLst>
                                        <p:tav tm="0">
                                          <p:val>
                                            <p:fltVal val="0"/>
                                          </p:val>
                                        </p:tav>
                                        <p:tav tm="100000">
                                          <p:val>
                                            <p:strVal val="#ppt_h"/>
                                          </p:val>
                                        </p:tav>
                                      </p:tavLst>
                                    </p:anim>
                                    <p:animEffect transition="in" filter="fade">
                                      <p:cBhvr>
                                        <p:cTn id="52" dur="250"/>
                                        <p:tgtEl>
                                          <p:spTgt spid="15"/>
                                        </p:tgtEl>
                                      </p:cBhvr>
                                    </p:animEffect>
                                  </p:childTnLst>
                                </p:cTn>
                              </p:par>
                            </p:childTnLst>
                          </p:cTn>
                        </p:par>
                        <p:par>
                          <p:cTn id="53" fill="hold">
                            <p:stCondLst>
                              <p:cond delay="2600"/>
                            </p:stCondLst>
                            <p:childTnLst>
                              <p:par>
                                <p:cTn id="54" presetID="53" presetClass="entr" presetSubtype="16" fill="hold" grpId="0" nodeType="afterEffect">
                                  <p:stCondLst>
                                    <p:cond delay="0"/>
                                  </p:stCondLst>
                                  <p:childTnLst>
                                    <p:set>
                                      <p:cBhvr>
                                        <p:cTn id="55" dur="1" fill="hold">
                                          <p:stCondLst>
                                            <p:cond delay="0"/>
                                          </p:stCondLst>
                                        </p:cTn>
                                        <p:tgtEl>
                                          <p:spTgt spid="17"/>
                                        </p:tgtEl>
                                        <p:attrNameLst>
                                          <p:attrName>style.visibility</p:attrName>
                                        </p:attrNameLst>
                                      </p:cBhvr>
                                      <p:to>
                                        <p:strVal val="visible"/>
                                      </p:to>
                                    </p:set>
                                    <p:anim calcmode="lin" valueType="num">
                                      <p:cBhvr>
                                        <p:cTn id="56" dur="250" fill="hold"/>
                                        <p:tgtEl>
                                          <p:spTgt spid="17"/>
                                        </p:tgtEl>
                                        <p:attrNameLst>
                                          <p:attrName>ppt_w</p:attrName>
                                        </p:attrNameLst>
                                      </p:cBhvr>
                                      <p:tavLst>
                                        <p:tav tm="0">
                                          <p:val>
                                            <p:fltVal val="0"/>
                                          </p:val>
                                        </p:tav>
                                        <p:tav tm="100000">
                                          <p:val>
                                            <p:strVal val="#ppt_w"/>
                                          </p:val>
                                        </p:tav>
                                      </p:tavLst>
                                    </p:anim>
                                    <p:anim calcmode="lin" valueType="num">
                                      <p:cBhvr>
                                        <p:cTn id="57" dur="250" fill="hold"/>
                                        <p:tgtEl>
                                          <p:spTgt spid="17"/>
                                        </p:tgtEl>
                                        <p:attrNameLst>
                                          <p:attrName>ppt_h</p:attrName>
                                        </p:attrNameLst>
                                      </p:cBhvr>
                                      <p:tavLst>
                                        <p:tav tm="0">
                                          <p:val>
                                            <p:fltVal val="0"/>
                                          </p:val>
                                        </p:tav>
                                        <p:tav tm="100000">
                                          <p:val>
                                            <p:strVal val="#ppt_h"/>
                                          </p:val>
                                        </p:tav>
                                      </p:tavLst>
                                    </p:anim>
                                    <p:animEffect transition="in" filter="fade">
                                      <p:cBhvr>
                                        <p:cTn id="58" dur="250"/>
                                        <p:tgtEl>
                                          <p:spTgt spid="17"/>
                                        </p:tgtEl>
                                      </p:cBhvr>
                                    </p:animEffect>
                                  </p:childTnLst>
                                </p:cTn>
                              </p:par>
                              <p:par>
                                <p:cTn id="59" presetID="53" presetClass="entr" presetSubtype="16" fill="hold" grpId="0" nodeType="withEffect">
                                  <p:stCondLst>
                                    <p:cond delay="0"/>
                                  </p:stCondLst>
                                  <p:childTnLst>
                                    <p:set>
                                      <p:cBhvr>
                                        <p:cTn id="60" dur="1" fill="hold">
                                          <p:stCondLst>
                                            <p:cond delay="0"/>
                                          </p:stCondLst>
                                        </p:cTn>
                                        <p:tgtEl>
                                          <p:spTgt spid="16"/>
                                        </p:tgtEl>
                                        <p:attrNameLst>
                                          <p:attrName>style.visibility</p:attrName>
                                        </p:attrNameLst>
                                      </p:cBhvr>
                                      <p:to>
                                        <p:strVal val="visible"/>
                                      </p:to>
                                    </p:set>
                                    <p:anim calcmode="lin" valueType="num">
                                      <p:cBhvr>
                                        <p:cTn id="61" dur="250" fill="hold"/>
                                        <p:tgtEl>
                                          <p:spTgt spid="16"/>
                                        </p:tgtEl>
                                        <p:attrNameLst>
                                          <p:attrName>ppt_w</p:attrName>
                                        </p:attrNameLst>
                                      </p:cBhvr>
                                      <p:tavLst>
                                        <p:tav tm="0">
                                          <p:val>
                                            <p:fltVal val="0"/>
                                          </p:val>
                                        </p:tav>
                                        <p:tav tm="100000">
                                          <p:val>
                                            <p:strVal val="#ppt_w"/>
                                          </p:val>
                                        </p:tav>
                                      </p:tavLst>
                                    </p:anim>
                                    <p:anim calcmode="lin" valueType="num">
                                      <p:cBhvr>
                                        <p:cTn id="62" dur="250" fill="hold"/>
                                        <p:tgtEl>
                                          <p:spTgt spid="16"/>
                                        </p:tgtEl>
                                        <p:attrNameLst>
                                          <p:attrName>ppt_h</p:attrName>
                                        </p:attrNameLst>
                                      </p:cBhvr>
                                      <p:tavLst>
                                        <p:tav tm="0">
                                          <p:val>
                                            <p:fltVal val="0"/>
                                          </p:val>
                                        </p:tav>
                                        <p:tav tm="100000">
                                          <p:val>
                                            <p:strVal val="#ppt_h"/>
                                          </p:val>
                                        </p:tav>
                                      </p:tavLst>
                                    </p:anim>
                                    <p:animEffect transition="in" filter="fade">
                                      <p:cBhvr>
                                        <p:cTn id="63" dur="250"/>
                                        <p:tgtEl>
                                          <p:spTgt spid="16"/>
                                        </p:tgtEl>
                                      </p:cBhvr>
                                    </p:animEffect>
                                  </p:childTnLst>
                                </p:cTn>
                              </p:par>
                              <p:par>
                                <p:cTn id="64" presetID="53" presetClass="entr" presetSubtype="16" fill="hold" grpId="0" nodeType="withEffect">
                                  <p:stCondLst>
                                    <p:cond delay="0"/>
                                  </p:stCondLst>
                                  <p:childTnLst>
                                    <p:set>
                                      <p:cBhvr>
                                        <p:cTn id="65" dur="1" fill="hold">
                                          <p:stCondLst>
                                            <p:cond delay="0"/>
                                          </p:stCondLst>
                                        </p:cTn>
                                        <p:tgtEl>
                                          <p:spTgt spid="18"/>
                                        </p:tgtEl>
                                        <p:attrNameLst>
                                          <p:attrName>style.visibility</p:attrName>
                                        </p:attrNameLst>
                                      </p:cBhvr>
                                      <p:to>
                                        <p:strVal val="visible"/>
                                      </p:to>
                                    </p:set>
                                    <p:anim calcmode="lin" valueType="num">
                                      <p:cBhvr>
                                        <p:cTn id="66" dur="250" fill="hold"/>
                                        <p:tgtEl>
                                          <p:spTgt spid="18"/>
                                        </p:tgtEl>
                                        <p:attrNameLst>
                                          <p:attrName>ppt_w</p:attrName>
                                        </p:attrNameLst>
                                      </p:cBhvr>
                                      <p:tavLst>
                                        <p:tav tm="0">
                                          <p:val>
                                            <p:fltVal val="0"/>
                                          </p:val>
                                        </p:tav>
                                        <p:tav tm="100000">
                                          <p:val>
                                            <p:strVal val="#ppt_w"/>
                                          </p:val>
                                        </p:tav>
                                      </p:tavLst>
                                    </p:anim>
                                    <p:anim calcmode="lin" valueType="num">
                                      <p:cBhvr>
                                        <p:cTn id="67" dur="250" fill="hold"/>
                                        <p:tgtEl>
                                          <p:spTgt spid="18"/>
                                        </p:tgtEl>
                                        <p:attrNameLst>
                                          <p:attrName>ppt_h</p:attrName>
                                        </p:attrNameLst>
                                      </p:cBhvr>
                                      <p:tavLst>
                                        <p:tav tm="0">
                                          <p:val>
                                            <p:fltVal val="0"/>
                                          </p:val>
                                        </p:tav>
                                        <p:tav tm="100000">
                                          <p:val>
                                            <p:strVal val="#ppt_h"/>
                                          </p:val>
                                        </p:tav>
                                      </p:tavLst>
                                    </p:anim>
                                    <p:animEffect transition="in" filter="fade">
                                      <p:cBhvr>
                                        <p:cTn id="68" dur="250"/>
                                        <p:tgtEl>
                                          <p:spTgt spid="18"/>
                                        </p:tgtEl>
                                      </p:cBhvr>
                                    </p:animEffect>
                                  </p:childTnLst>
                                </p:cTn>
                              </p:par>
                            </p:childTnLst>
                          </p:cTn>
                        </p:par>
                        <p:par>
                          <p:cTn id="69" fill="hold">
                            <p:stCondLst>
                              <p:cond delay="2850"/>
                            </p:stCondLst>
                            <p:childTnLst>
                              <p:par>
                                <p:cTn id="70" presetID="21" presetClass="entr" presetSubtype="1" fill="hold" nodeType="afterEffect">
                                  <p:stCondLst>
                                    <p:cond delay="0"/>
                                  </p:stCondLst>
                                  <p:childTnLst>
                                    <p:set>
                                      <p:cBhvr>
                                        <p:cTn id="71" dur="1" fill="hold">
                                          <p:stCondLst>
                                            <p:cond delay="0"/>
                                          </p:stCondLst>
                                        </p:cTn>
                                        <p:tgtEl>
                                          <p:spTgt spid="6"/>
                                        </p:tgtEl>
                                        <p:attrNameLst>
                                          <p:attrName>style.visibility</p:attrName>
                                        </p:attrNameLst>
                                      </p:cBhvr>
                                      <p:to>
                                        <p:strVal val="visible"/>
                                      </p:to>
                                    </p:set>
                                    <p:animEffect transition="in" filter="wheel(1)">
                                      <p:cBhvr>
                                        <p:cTn id="72" dur="750"/>
                                        <p:tgtEl>
                                          <p:spTgt spid="6"/>
                                        </p:tgtEl>
                                      </p:cBhvr>
                                    </p:animEffect>
                                  </p:childTnLst>
                                </p:cTn>
                              </p:par>
                            </p:childTnLst>
                          </p:cTn>
                        </p:par>
                        <p:par>
                          <p:cTn id="73" fill="hold">
                            <p:stCondLst>
                              <p:cond delay="3600"/>
                            </p:stCondLst>
                            <p:childTnLst>
                              <p:par>
                                <p:cTn id="74" presetID="49" presetClass="entr" presetSubtype="0" decel="100000" fill="hold" nodeType="afterEffect">
                                  <p:stCondLst>
                                    <p:cond delay="0"/>
                                  </p:stCondLst>
                                  <p:childTnLst>
                                    <p:set>
                                      <p:cBhvr>
                                        <p:cTn id="75" dur="1" fill="hold">
                                          <p:stCondLst>
                                            <p:cond delay="0"/>
                                          </p:stCondLst>
                                        </p:cTn>
                                        <p:tgtEl>
                                          <p:spTgt spid="21"/>
                                        </p:tgtEl>
                                        <p:attrNameLst>
                                          <p:attrName>style.visibility</p:attrName>
                                        </p:attrNameLst>
                                      </p:cBhvr>
                                      <p:to>
                                        <p:strVal val="visible"/>
                                      </p:to>
                                    </p:set>
                                    <p:anim calcmode="lin" valueType="num">
                                      <p:cBhvr>
                                        <p:cTn id="76" dur="500" fill="hold"/>
                                        <p:tgtEl>
                                          <p:spTgt spid="21"/>
                                        </p:tgtEl>
                                        <p:attrNameLst>
                                          <p:attrName>ppt_w</p:attrName>
                                        </p:attrNameLst>
                                      </p:cBhvr>
                                      <p:tavLst>
                                        <p:tav tm="0">
                                          <p:val>
                                            <p:fltVal val="0"/>
                                          </p:val>
                                        </p:tav>
                                        <p:tav tm="100000">
                                          <p:val>
                                            <p:strVal val="#ppt_w"/>
                                          </p:val>
                                        </p:tav>
                                      </p:tavLst>
                                    </p:anim>
                                    <p:anim calcmode="lin" valueType="num">
                                      <p:cBhvr>
                                        <p:cTn id="77" dur="500" fill="hold"/>
                                        <p:tgtEl>
                                          <p:spTgt spid="21"/>
                                        </p:tgtEl>
                                        <p:attrNameLst>
                                          <p:attrName>ppt_h</p:attrName>
                                        </p:attrNameLst>
                                      </p:cBhvr>
                                      <p:tavLst>
                                        <p:tav tm="0">
                                          <p:val>
                                            <p:fltVal val="0"/>
                                          </p:val>
                                        </p:tav>
                                        <p:tav tm="100000">
                                          <p:val>
                                            <p:strVal val="#ppt_h"/>
                                          </p:val>
                                        </p:tav>
                                      </p:tavLst>
                                    </p:anim>
                                    <p:anim calcmode="lin" valueType="num">
                                      <p:cBhvr>
                                        <p:cTn id="78" dur="500" fill="hold"/>
                                        <p:tgtEl>
                                          <p:spTgt spid="21"/>
                                        </p:tgtEl>
                                        <p:attrNameLst>
                                          <p:attrName>style.rotation</p:attrName>
                                        </p:attrNameLst>
                                      </p:cBhvr>
                                      <p:tavLst>
                                        <p:tav tm="0">
                                          <p:val>
                                            <p:fltVal val="360"/>
                                          </p:val>
                                        </p:tav>
                                        <p:tav tm="100000">
                                          <p:val>
                                            <p:fltVal val="0"/>
                                          </p:val>
                                        </p:tav>
                                      </p:tavLst>
                                    </p:anim>
                                    <p:animEffect transition="in" filter="fade">
                                      <p:cBhvr>
                                        <p:cTn id="79" dur="500"/>
                                        <p:tgtEl>
                                          <p:spTgt spid="21"/>
                                        </p:tgtEl>
                                      </p:cBhvr>
                                    </p:animEffect>
                                  </p:childTnLst>
                                </p:cTn>
                              </p:par>
                            </p:childTnLst>
                          </p:cTn>
                        </p:par>
                        <p:par>
                          <p:cTn id="80" fill="hold">
                            <p:stCondLst>
                              <p:cond delay="4100"/>
                            </p:stCondLst>
                            <p:childTnLst>
                              <p:par>
                                <p:cTn id="81" presetID="53" presetClass="entr" presetSubtype="16" fill="hold" grpId="0" nodeType="afterEffect">
                                  <p:stCondLst>
                                    <p:cond delay="0"/>
                                  </p:stCondLst>
                                  <p:childTnLst>
                                    <p:set>
                                      <p:cBhvr>
                                        <p:cTn id="82" dur="1" fill="hold">
                                          <p:stCondLst>
                                            <p:cond delay="0"/>
                                          </p:stCondLst>
                                        </p:cTn>
                                        <p:tgtEl>
                                          <p:spTgt spid="20"/>
                                        </p:tgtEl>
                                        <p:attrNameLst>
                                          <p:attrName>style.visibility</p:attrName>
                                        </p:attrNameLst>
                                      </p:cBhvr>
                                      <p:to>
                                        <p:strVal val="visible"/>
                                      </p:to>
                                    </p:set>
                                    <p:anim calcmode="lin" valueType="num">
                                      <p:cBhvr>
                                        <p:cTn id="83" dur="500" fill="hold"/>
                                        <p:tgtEl>
                                          <p:spTgt spid="20"/>
                                        </p:tgtEl>
                                        <p:attrNameLst>
                                          <p:attrName>ppt_w</p:attrName>
                                        </p:attrNameLst>
                                      </p:cBhvr>
                                      <p:tavLst>
                                        <p:tav tm="0">
                                          <p:val>
                                            <p:fltVal val="0"/>
                                          </p:val>
                                        </p:tav>
                                        <p:tav tm="100000">
                                          <p:val>
                                            <p:strVal val="#ppt_w"/>
                                          </p:val>
                                        </p:tav>
                                      </p:tavLst>
                                    </p:anim>
                                    <p:anim calcmode="lin" valueType="num">
                                      <p:cBhvr>
                                        <p:cTn id="84" dur="500" fill="hold"/>
                                        <p:tgtEl>
                                          <p:spTgt spid="20"/>
                                        </p:tgtEl>
                                        <p:attrNameLst>
                                          <p:attrName>ppt_h</p:attrName>
                                        </p:attrNameLst>
                                      </p:cBhvr>
                                      <p:tavLst>
                                        <p:tav tm="0">
                                          <p:val>
                                            <p:fltVal val="0"/>
                                          </p:val>
                                        </p:tav>
                                        <p:tav tm="100000">
                                          <p:val>
                                            <p:strVal val="#ppt_h"/>
                                          </p:val>
                                        </p:tav>
                                      </p:tavLst>
                                    </p:anim>
                                    <p:animEffect transition="in" filter="fade">
                                      <p:cBhvr>
                                        <p:cTn id="85" dur="500"/>
                                        <p:tgtEl>
                                          <p:spTgt spid="20"/>
                                        </p:tgtEl>
                                      </p:cBhvr>
                                    </p:animEffect>
                                  </p:childTnLst>
                                </p:cTn>
                              </p:par>
                            </p:childTnLst>
                          </p:cTn>
                        </p:par>
                        <p:par>
                          <p:cTn id="86" fill="hold">
                            <p:stCondLst>
                              <p:cond delay="4600"/>
                            </p:stCondLst>
                            <p:childTnLst>
                              <p:par>
                                <p:cTn id="87" presetID="53" presetClass="entr" presetSubtype="16" fill="hold" grpId="0" nodeType="afterEffect">
                                  <p:stCondLst>
                                    <p:cond delay="0"/>
                                  </p:stCondLst>
                                  <p:iterate type="lt">
                                    <p:tmPct val="10000"/>
                                  </p:iterate>
                                  <p:childTnLst>
                                    <p:set>
                                      <p:cBhvr>
                                        <p:cTn id="88" dur="1" fill="hold">
                                          <p:stCondLst>
                                            <p:cond delay="0"/>
                                          </p:stCondLst>
                                        </p:cTn>
                                        <p:tgtEl>
                                          <p:spTgt spid="19"/>
                                        </p:tgtEl>
                                        <p:attrNameLst>
                                          <p:attrName>style.visibility</p:attrName>
                                        </p:attrNameLst>
                                      </p:cBhvr>
                                      <p:to>
                                        <p:strVal val="visible"/>
                                      </p:to>
                                    </p:set>
                                    <p:anim calcmode="lin" valueType="num">
                                      <p:cBhvr>
                                        <p:cTn id="89" dur="100" fill="hold"/>
                                        <p:tgtEl>
                                          <p:spTgt spid="19"/>
                                        </p:tgtEl>
                                        <p:attrNameLst>
                                          <p:attrName>ppt_w</p:attrName>
                                        </p:attrNameLst>
                                      </p:cBhvr>
                                      <p:tavLst>
                                        <p:tav tm="0">
                                          <p:val>
                                            <p:fltVal val="0"/>
                                          </p:val>
                                        </p:tav>
                                        <p:tav tm="100000">
                                          <p:val>
                                            <p:strVal val="#ppt_w"/>
                                          </p:val>
                                        </p:tav>
                                      </p:tavLst>
                                    </p:anim>
                                    <p:anim calcmode="lin" valueType="num">
                                      <p:cBhvr>
                                        <p:cTn id="90" dur="100" fill="hold"/>
                                        <p:tgtEl>
                                          <p:spTgt spid="19"/>
                                        </p:tgtEl>
                                        <p:attrNameLst>
                                          <p:attrName>ppt_h</p:attrName>
                                        </p:attrNameLst>
                                      </p:cBhvr>
                                      <p:tavLst>
                                        <p:tav tm="0">
                                          <p:val>
                                            <p:fltVal val="0"/>
                                          </p:val>
                                        </p:tav>
                                        <p:tav tm="100000">
                                          <p:val>
                                            <p:strVal val="#ppt_h"/>
                                          </p:val>
                                        </p:tav>
                                      </p:tavLst>
                                    </p:anim>
                                    <p:animEffect transition="in" filter="fade">
                                      <p:cBhvr>
                                        <p:cTn id="91" dur="100"/>
                                        <p:tgtEl>
                                          <p:spTgt spid="19"/>
                                        </p:tgtEl>
                                      </p:cBhvr>
                                    </p:animEffect>
                                  </p:childTnLst>
                                </p:cTn>
                              </p:par>
                            </p:childTnLst>
                          </p:cTn>
                        </p:par>
                        <p:par>
                          <p:cTn id="92" fill="hold">
                            <p:stCondLst>
                              <p:cond delay="5200"/>
                            </p:stCondLst>
                            <p:childTnLst>
                              <p:par>
                                <p:cTn id="93" presetID="49" presetClass="entr" presetSubtype="0" decel="100000" fill="hold" nodeType="afterEffect">
                                  <p:stCondLst>
                                    <p:cond delay="0"/>
                                  </p:stCondLst>
                                  <p:childTnLst>
                                    <p:set>
                                      <p:cBhvr>
                                        <p:cTn id="94" dur="1" fill="hold">
                                          <p:stCondLst>
                                            <p:cond delay="0"/>
                                          </p:stCondLst>
                                        </p:cTn>
                                        <p:tgtEl>
                                          <p:spTgt spid="24"/>
                                        </p:tgtEl>
                                        <p:attrNameLst>
                                          <p:attrName>style.visibility</p:attrName>
                                        </p:attrNameLst>
                                      </p:cBhvr>
                                      <p:to>
                                        <p:strVal val="visible"/>
                                      </p:to>
                                    </p:set>
                                    <p:anim calcmode="lin" valueType="num">
                                      <p:cBhvr>
                                        <p:cTn id="95" dur="500" fill="hold"/>
                                        <p:tgtEl>
                                          <p:spTgt spid="24"/>
                                        </p:tgtEl>
                                        <p:attrNameLst>
                                          <p:attrName>ppt_w</p:attrName>
                                        </p:attrNameLst>
                                      </p:cBhvr>
                                      <p:tavLst>
                                        <p:tav tm="0">
                                          <p:val>
                                            <p:fltVal val="0"/>
                                          </p:val>
                                        </p:tav>
                                        <p:tav tm="100000">
                                          <p:val>
                                            <p:strVal val="#ppt_w"/>
                                          </p:val>
                                        </p:tav>
                                      </p:tavLst>
                                    </p:anim>
                                    <p:anim calcmode="lin" valueType="num">
                                      <p:cBhvr>
                                        <p:cTn id="96" dur="500" fill="hold"/>
                                        <p:tgtEl>
                                          <p:spTgt spid="24"/>
                                        </p:tgtEl>
                                        <p:attrNameLst>
                                          <p:attrName>ppt_h</p:attrName>
                                        </p:attrNameLst>
                                      </p:cBhvr>
                                      <p:tavLst>
                                        <p:tav tm="0">
                                          <p:val>
                                            <p:fltVal val="0"/>
                                          </p:val>
                                        </p:tav>
                                        <p:tav tm="100000">
                                          <p:val>
                                            <p:strVal val="#ppt_h"/>
                                          </p:val>
                                        </p:tav>
                                      </p:tavLst>
                                    </p:anim>
                                    <p:anim calcmode="lin" valueType="num">
                                      <p:cBhvr>
                                        <p:cTn id="97" dur="500" fill="hold"/>
                                        <p:tgtEl>
                                          <p:spTgt spid="24"/>
                                        </p:tgtEl>
                                        <p:attrNameLst>
                                          <p:attrName>style.rotation</p:attrName>
                                        </p:attrNameLst>
                                      </p:cBhvr>
                                      <p:tavLst>
                                        <p:tav tm="0">
                                          <p:val>
                                            <p:fltVal val="360"/>
                                          </p:val>
                                        </p:tav>
                                        <p:tav tm="100000">
                                          <p:val>
                                            <p:fltVal val="0"/>
                                          </p:val>
                                        </p:tav>
                                      </p:tavLst>
                                    </p:anim>
                                    <p:animEffect transition="in" filter="fade">
                                      <p:cBhvr>
                                        <p:cTn id="98" dur="500"/>
                                        <p:tgtEl>
                                          <p:spTgt spid="24"/>
                                        </p:tgtEl>
                                      </p:cBhvr>
                                    </p:animEffect>
                                  </p:childTnLst>
                                </p:cTn>
                              </p:par>
                            </p:childTnLst>
                          </p:cTn>
                        </p:par>
                        <p:par>
                          <p:cTn id="99" fill="hold">
                            <p:stCondLst>
                              <p:cond delay="5700"/>
                            </p:stCondLst>
                            <p:childTnLst>
                              <p:par>
                                <p:cTn id="100" presetID="53" presetClass="entr" presetSubtype="16" fill="hold" grpId="0" nodeType="afterEffect">
                                  <p:stCondLst>
                                    <p:cond delay="0"/>
                                  </p:stCondLst>
                                  <p:childTnLst>
                                    <p:set>
                                      <p:cBhvr>
                                        <p:cTn id="101" dur="1" fill="hold">
                                          <p:stCondLst>
                                            <p:cond delay="0"/>
                                          </p:stCondLst>
                                        </p:cTn>
                                        <p:tgtEl>
                                          <p:spTgt spid="23"/>
                                        </p:tgtEl>
                                        <p:attrNameLst>
                                          <p:attrName>style.visibility</p:attrName>
                                        </p:attrNameLst>
                                      </p:cBhvr>
                                      <p:to>
                                        <p:strVal val="visible"/>
                                      </p:to>
                                    </p:set>
                                    <p:anim calcmode="lin" valueType="num">
                                      <p:cBhvr>
                                        <p:cTn id="102" dur="500" fill="hold"/>
                                        <p:tgtEl>
                                          <p:spTgt spid="23"/>
                                        </p:tgtEl>
                                        <p:attrNameLst>
                                          <p:attrName>ppt_w</p:attrName>
                                        </p:attrNameLst>
                                      </p:cBhvr>
                                      <p:tavLst>
                                        <p:tav tm="0">
                                          <p:val>
                                            <p:fltVal val="0"/>
                                          </p:val>
                                        </p:tav>
                                        <p:tav tm="100000">
                                          <p:val>
                                            <p:strVal val="#ppt_w"/>
                                          </p:val>
                                        </p:tav>
                                      </p:tavLst>
                                    </p:anim>
                                    <p:anim calcmode="lin" valueType="num">
                                      <p:cBhvr>
                                        <p:cTn id="103" dur="500" fill="hold"/>
                                        <p:tgtEl>
                                          <p:spTgt spid="23"/>
                                        </p:tgtEl>
                                        <p:attrNameLst>
                                          <p:attrName>ppt_h</p:attrName>
                                        </p:attrNameLst>
                                      </p:cBhvr>
                                      <p:tavLst>
                                        <p:tav tm="0">
                                          <p:val>
                                            <p:fltVal val="0"/>
                                          </p:val>
                                        </p:tav>
                                        <p:tav tm="100000">
                                          <p:val>
                                            <p:strVal val="#ppt_h"/>
                                          </p:val>
                                        </p:tav>
                                      </p:tavLst>
                                    </p:anim>
                                    <p:animEffect transition="in" filter="fade">
                                      <p:cBhvr>
                                        <p:cTn id="104" dur="500"/>
                                        <p:tgtEl>
                                          <p:spTgt spid="23"/>
                                        </p:tgtEl>
                                      </p:cBhvr>
                                    </p:animEffect>
                                  </p:childTnLst>
                                </p:cTn>
                              </p:par>
                            </p:childTnLst>
                          </p:cTn>
                        </p:par>
                        <p:par>
                          <p:cTn id="105" fill="hold">
                            <p:stCondLst>
                              <p:cond delay="6200"/>
                            </p:stCondLst>
                            <p:childTnLst>
                              <p:par>
                                <p:cTn id="106" presetID="53" presetClass="entr" presetSubtype="16" fill="hold" grpId="0" nodeType="afterEffect">
                                  <p:stCondLst>
                                    <p:cond delay="0"/>
                                  </p:stCondLst>
                                  <p:iterate type="lt">
                                    <p:tmPct val="10000"/>
                                  </p:iterate>
                                  <p:childTnLst>
                                    <p:set>
                                      <p:cBhvr>
                                        <p:cTn id="107" dur="1" fill="hold">
                                          <p:stCondLst>
                                            <p:cond delay="0"/>
                                          </p:stCondLst>
                                        </p:cTn>
                                        <p:tgtEl>
                                          <p:spTgt spid="22"/>
                                        </p:tgtEl>
                                        <p:attrNameLst>
                                          <p:attrName>style.visibility</p:attrName>
                                        </p:attrNameLst>
                                      </p:cBhvr>
                                      <p:to>
                                        <p:strVal val="visible"/>
                                      </p:to>
                                    </p:set>
                                    <p:anim calcmode="lin" valueType="num">
                                      <p:cBhvr>
                                        <p:cTn id="108" dur="100" fill="hold"/>
                                        <p:tgtEl>
                                          <p:spTgt spid="22"/>
                                        </p:tgtEl>
                                        <p:attrNameLst>
                                          <p:attrName>ppt_w</p:attrName>
                                        </p:attrNameLst>
                                      </p:cBhvr>
                                      <p:tavLst>
                                        <p:tav tm="0">
                                          <p:val>
                                            <p:fltVal val="0"/>
                                          </p:val>
                                        </p:tav>
                                        <p:tav tm="100000">
                                          <p:val>
                                            <p:strVal val="#ppt_w"/>
                                          </p:val>
                                        </p:tav>
                                      </p:tavLst>
                                    </p:anim>
                                    <p:anim calcmode="lin" valueType="num">
                                      <p:cBhvr>
                                        <p:cTn id="109" dur="100" fill="hold"/>
                                        <p:tgtEl>
                                          <p:spTgt spid="22"/>
                                        </p:tgtEl>
                                        <p:attrNameLst>
                                          <p:attrName>ppt_h</p:attrName>
                                        </p:attrNameLst>
                                      </p:cBhvr>
                                      <p:tavLst>
                                        <p:tav tm="0">
                                          <p:val>
                                            <p:fltVal val="0"/>
                                          </p:val>
                                        </p:tav>
                                        <p:tav tm="100000">
                                          <p:val>
                                            <p:strVal val="#ppt_h"/>
                                          </p:val>
                                        </p:tav>
                                      </p:tavLst>
                                    </p:anim>
                                    <p:animEffect transition="in" filter="fade">
                                      <p:cBhvr>
                                        <p:cTn id="110" dur="100"/>
                                        <p:tgtEl>
                                          <p:spTgt spid="22"/>
                                        </p:tgtEl>
                                      </p:cBhvr>
                                    </p:animEffect>
                                  </p:childTnLst>
                                </p:cTn>
                              </p:par>
                            </p:childTnLst>
                          </p:cTn>
                        </p:par>
                        <p:par>
                          <p:cTn id="111" fill="hold">
                            <p:stCondLst>
                              <p:cond delay="6800"/>
                            </p:stCondLst>
                            <p:childTnLst>
                              <p:par>
                                <p:cTn id="112" presetID="49" presetClass="entr" presetSubtype="0" decel="100000" fill="hold" nodeType="afterEffect">
                                  <p:stCondLst>
                                    <p:cond delay="0"/>
                                  </p:stCondLst>
                                  <p:childTnLst>
                                    <p:set>
                                      <p:cBhvr>
                                        <p:cTn id="113" dur="1" fill="hold">
                                          <p:stCondLst>
                                            <p:cond delay="0"/>
                                          </p:stCondLst>
                                        </p:cTn>
                                        <p:tgtEl>
                                          <p:spTgt spid="27"/>
                                        </p:tgtEl>
                                        <p:attrNameLst>
                                          <p:attrName>style.visibility</p:attrName>
                                        </p:attrNameLst>
                                      </p:cBhvr>
                                      <p:to>
                                        <p:strVal val="visible"/>
                                      </p:to>
                                    </p:set>
                                    <p:anim calcmode="lin" valueType="num">
                                      <p:cBhvr>
                                        <p:cTn id="114" dur="500" fill="hold"/>
                                        <p:tgtEl>
                                          <p:spTgt spid="27"/>
                                        </p:tgtEl>
                                        <p:attrNameLst>
                                          <p:attrName>ppt_w</p:attrName>
                                        </p:attrNameLst>
                                      </p:cBhvr>
                                      <p:tavLst>
                                        <p:tav tm="0">
                                          <p:val>
                                            <p:fltVal val="0"/>
                                          </p:val>
                                        </p:tav>
                                        <p:tav tm="100000">
                                          <p:val>
                                            <p:strVal val="#ppt_w"/>
                                          </p:val>
                                        </p:tav>
                                      </p:tavLst>
                                    </p:anim>
                                    <p:anim calcmode="lin" valueType="num">
                                      <p:cBhvr>
                                        <p:cTn id="115" dur="500" fill="hold"/>
                                        <p:tgtEl>
                                          <p:spTgt spid="27"/>
                                        </p:tgtEl>
                                        <p:attrNameLst>
                                          <p:attrName>ppt_h</p:attrName>
                                        </p:attrNameLst>
                                      </p:cBhvr>
                                      <p:tavLst>
                                        <p:tav tm="0">
                                          <p:val>
                                            <p:fltVal val="0"/>
                                          </p:val>
                                        </p:tav>
                                        <p:tav tm="100000">
                                          <p:val>
                                            <p:strVal val="#ppt_h"/>
                                          </p:val>
                                        </p:tav>
                                      </p:tavLst>
                                    </p:anim>
                                    <p:anim calcmode="lin" valueType="num">
                                      <p:cBhvr>
                                        <p:cTn id="116" dur="500" fill="hold"/>
                                        <p:tgtEl>
                                          <p:spTgt spid="27"/>
                                        </p:tgtEl>
                                        <p:attrNameLst>
                                          <p:attrName>style.rotation</p:attrName>
                                        </p:attrNameLst>
                                      </p:cBhvr>
                                      <p:tavLst>
                                        <p:tav tm="0">
                                          <p:val>
                                            <p:fltVal val="360"/>
                                          </p:val>
                                        </p:tav>
                                        <p:tav tm="100000">
                                          <p:val>
                                            <p:fltVal val="0"/>
                                          </p:val>
                                        </p:tav>
                                      </p:tavLst>
                                    </p:anim>
                                    <p:animEffect transition="in" filter="fade">
                                      <p:cBhvr>
                                        <p:cTn id="117" dur="500"/>
                                        <p:tgtEl>
                                          <p:spTgt spid="27"/>
                                        </p:tgtEl>
                                      </p:cBhvr>
                                    </p:animEffect>
                                  </p:childTnLst>
                                </p:cTn>
                              </p:par>
                            </p:childTnLst>
                          </p:cTn>
                        </p:par>
                        <p:par>
                          <p:cTn id="118" fill="hold">
                            <p:stCondLst>
                              <p:cond delay="7300"/>
                            </p:stCondLst>
                            <p:childTnLst>
                              <p:par>
                                <p:cTn id="119" presetID="53" presetClass="entr" presetSubtype="16" fill="hold" grpId="0" nodeType="afterEffect">
                                  <p:stCondLst>
                                    <p:cond delay="0"/>
                                  </p:stCondLst>
                                  <p:childTnLst>
                                    <p:set>
                                      <p:cBhvr>
                                        <p:cTn id="120" dur="1" fill="hold">
                                          <p:stCondLst>
                                            <p:cond delay="0"/>
                                          </p:stCondLst>
                                        </p:cTn>
                                        <p:tgtEl>
                                          <p:spTgt spid="26"/>
                                        </p:tgtEl>
                                        <p:attrNameLst>
                                          <p:attrName>style.visibility</p:attrName>
                                        </p:attrNameLst>
                                      </p:cBhvr>
                                      <p:to>
                                        <p:strVal val="visible"/>
                                      </p:to>
                                    </p:set>
                                    <p:anim calcmode="lin" valueType="num">
                                      <p:cBhvr>
                                        <p:cTn id="121" dur="500" fill="hold"/>
                                        <p:tgtEl>
                                          <p:spTgt spid="26"/>
                                        </p:tgtEl>
                                        <p:attrNameLst>
                                          <p:attrName>ppt_w</p:attrName>
                                        </p:attrNameLst>
                                      </p:cBhvr>
                                      <p:tavLst>
                                        <p:tav tm="0">
                                          <p:val>
                                            <p:fltVal val="0"/>
                                          </p:val>
                                        </p:tav>
                                        <p:tav tm="100000">
                                          <p:val>
                                            <p:strVal val="#ppt_w"/>
                                          </p:val>
                                        </p:tav>
                                      </p:tavLst>
                                    </p:anim>
                                    <p:anim calcmode="lin" valueType="num">
                                      <p:cBhvr>
                                        <p:cTn id="122" dur="500" fill="hold"/>
                                        <p:tgtEl>
                                          <p:spTgt spid="26"/>
                                        </p:tgtEl>
                                        <p:attrNameLst>
                                          <p:attrName>ppt_h</p:attrName>
                                        </p:attrNameLst>
                                      </p:cBhvr>
                                      <p:tavLst>
                                        <p:tav tm="0">
                                          <p:val>
                                            <p:fltVal val="0"/>
                                          </p:val>
                                        </p:tav>
                                        <p:tav tm="100000">
                                          <p:val>
                                            <p:strVal val="#ppt_h"/>
                                          </p:val>
                                        </p:tav>
                                      </p:tavLst>
                                    </p:anim>
                                    <p:animEffect transition="in" filter="fade">
                                      <p:cBhvr>
                                        <p:cTn id="123" dur="500"/>
                                        <p:tgtEl>
                                          <p:spTgt spid="26"/>
                                        </p:tgtEl>
                                      </p:cBhvr>
                                    </p:animEffect>
                                  </p:childTnLst>
                                </p:cTn>
                              </p:par>
                            </p:childTnLst>
                          </p:cTn>
                        </p:par>
                        <p:par>
                          <p:cTn id="124" fill="hold">
                            <p:stCondLst>
                              <p:cond delay="7800"/>
                            </p:stCondLst>
                            <p:childTnLst>
                              <p:par>
                                <p:cTn id="125" presetID="53" presetClass="entr" presetSubtype="16" fill="hold" grpId="0" nodeType="afterEffect">
                                  <p:stCondLst>
                                    <p:cond delay="0"/>
                                  </p:stCondLst>
                                  <p:iterate type="lt">
                                    <p:tmPct val="10000"/>
                                  </p:iterate>
                                  <p:childTnLst>
                                    <p:set>
                                      <p:cBhvr>
                                        <p:cTn id="126" dur="1" fill="hold">
                                          <p:stCondLst>
                                            <p:cond delay="0"/>
                                          </p:stCondLst>
                                        </p:cTn>
                                        <p:tgtEl>
                                          <p:spTgt spid="25"/>
                                        </p:tgtEl>
                                        <p:attrNameLst>
                                          <p:attrName>style.visibility</p:attrName>
                                        </p:attrNameLst>
                                      </p:cBhvr>
                                      <p:to>
                                        <p:strVal val="visible"/>
                                      </p:to>
                                    </p:set>
                                    <p:anim calcmode="lin" valueType="num">
                                      <p:cBhvr>
                                        <p:cTn id="127" dur="100" fill="hold"/>
                                        <p:tgtEl>
                                          <p:spTgt spid="25"/>
                                        </p:tgtEl>
                                        <p:attrNameLst>
                                          <p:attrName>ppt_w</p:attrName>
                                        </p:attrNameLst>
                                      </p:cBhvr>
                                      <p:tavLst>
                                        <p:tav tm="0">
                                          <p:val>
                                            <p:fltVal val="0"/>
                                          </p:val>
                                        </p:tav>
                                        <p:tav tm="100000">
                                          <p:val>
                                            <p:strVal val="#ppt_w"/>
                                          </p:val>
                                        </p:tav>
                                      </p:tavLst>
                                    </p:anim>
                                    <p:anim calcmode="lin" valueType="num">
                                      <p:cBhvr>
                                        <p:cTn id="128" dur="100" fill="hold"/>
                                        <p:tgtEl>
                                          <p:spTgt spid="25"/>
                                        </p:tgtEl>
                                        <p:attrNameLst>
                                          <p:attrName>ppt_h</p:attrName>
                                        </p:attrNameLst>
                                      </p:cBhvr>
                                      <p:tavLst>
                                        <p:tav tm="0">
                                          <p:val>
                                            <p:fltVal val="0"/>
                                          </p:val>
                                        </p:tav>
                                        <p:tav tm="100000">
                                          <p:val>
                                            <p:strVal val="#ppt_h"/>
                                          </p:val>
                                        </p:tav>
                                      </p:tavLst>
                                    </p:anim>
                                    <p:animEffect transition="in" filter="fade">
                                      <p:cBhvr>
                                        <p:cTn id="129" dur="1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4" grpId="0" animBg="1"/>
      <p:bldP spid="5" grpId="0" animBg="1"/>
      <p:bldP spid="11" grpId="0" animBg="1"/>
      <p:bldP spid="11" grpId="1" animBg="1"/>
      <p:bldP spid="11" grpId="2" animBg="1"/>
      <p:bldP spid="12" grpId="0" animBg="1"/>
      <p:bldP spid="13" grpId="0" animBg="1"/>
      <p:bldP spid="14" grpId="0" animBg="1"/>
      <p:bldP spid="15" grpId="0"/>
      <p:bldP spid="16" grpId="0"/>
      <p:bldP spid="17" grpId="0"/>
      <p:bldP spid="18" grpId="0"/>
      <p:bldP spid="19" grpId="0"/>
      <p:bldP spid="20" grpId="0"/>
      <p:bldP spid="22" grpId="0"/>
      <p:bldP spid="23" grpId="0"/>
      <p:bldP spid="25" grpId="0"/>
      <p:bldP spid="2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 xmlns:a16="http://schemas.microsoft.com/office/drawing/2014/main" id="{0306C9BA-4683-4FDC-9393-6605A9092E4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08" y="0"/>
            <a:ext cx="5401056" cy="6858000"/>
          </a:xfrm>
          <a:prstGeom prst="rect">
            <a:avLst/>
          </a:prstGeom>
        </p:spPr>
      </p:pic>
      <p:sp>
        <p:nvSpPr>
          <p:cNvPr id="4" name="矩形 3">
            <a:extLst>
              <a:ext uri="{FF2B5EF4-FFF2-40B4-BE49-F238E27FC236}">
                <a16:creationId xmlns="" xmlns:a16="http://schemas.microsoft.com/office/drawing/2014/main" id="{F2B05C7F-C23A-4EC1-AE9E-62D29C09C398}"/>
              </a:ext>
            </a:extLst>
          </p:cNvPr>
          <p:cNvSpPr/>
          <p:nvPr/>
        </p:nvSpPr>
        <p:spPr>
          <a:xfrm>
            <a:off x="2683164" y="2336800"/>
            <a:ext cx="3381830" cy="2184400"/>
          </a:xfrm>
          <a:prstGeom prst="rect">
            <a:avLst/>
          </a:prstGeom>
          <a:solidFill>
            <a:srgbClr val="E82B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5" name="组合 4">
            <a:extLst>
              <a:ext uri="{FF2B5EF4-FFF2-40B4-BE49-F238E27FC236}">
                <a16:creationId xmlns="" xmlns:a16="http://schemas.microsoft.com/office/drawing/2014/main" id="{71A74344-91B4-477B-B822-3A498385FA0A}"/>
              </a:ext>
            </a:extLst>
          </p:cNvPr>
          <p:cNvGrpSpPr/>
          <p:nvPr/>
        </p:nvGrpSpPr>
        <p:grpSpPr>
          <a:xfrm>
            <a:off x="3019956" y="2604488"/>
            <a:ext cx="2708246" cy="1659845"/>
            <a:chOff x="3021934" y="2391128"/>
            <a:chExt cx="2708246" cy="1659845"/>
          </a:xfrm>
        </p:grpSpPr>
        <p:sp>
          <p:nvSpPr>
            <p:cNvPr id="6" name="文本框 5">
              <a:extLst>
                <a:ext uri="{FF2B5EF4-FFF2-40B4-BE49-F238E27FC236}">
                  <a16:creationId xmlns="" xmlns:a16="http://schemas.microsoft.com/office/drawing/2014/main" id="{A17C540B-41CB-48A0-BAF4-F324EF022640}"/>
                </a:ext>
              </a:extLst>
            </p:cNvPr>
            <p:cNvSpPr txBox="1"/>
            <p:nvPr/>
          </p:nvSpPr>
          <p:spPr>
            <a:xfrm>
              <a:off x="3591227" y="2391128"/>
              <a:ext cx="1569660" cy="923330"/>
            </a:xfrm>
            <a:prstGeom prst="rect">
              <a:avLst/>
            </a:prstGeom>
            <a:noFill/>
          </p:spPr>
          <p:txBody>
            <a:bodyPr wrap="none" rtlCol="0">
              <a:spAutoFit/>
              <a:scene3d>
                <a:camera prst="orthographicFront"/>
                <a:lightRig rig="threePt" dir="t"/>
              </a:scene3d>
              <a:sp3d contourW="12700"/>
            </a:bodyPr>
            <a:lstStyle/>
            <a:p>
              <a:pPr algn="ctr"/>
              <a:r>
                <a:rPr lang="zh-CN" altLang="en-US" sz="5400" b="1" dirty="0">
                  <a:solidFill>
                    <a:schemeClr val="bg1"/>
                  </a:solidFill>
                  <a:cs typeface="+mn-ea"/>
                  <a:sym typeface="+mn-lt"/>
                </a:rPr>
                <a:t>目录</a:t>
              </a:r>
            </a:p>
          </p:txBody>
        </p:sp>
        <p:sp>
          <p:nvSpPr>
            <p:cNvPr id="7" name="文本框 6">
              <a:extLst>
                <a:ext uri="{FF2B5EF4-FFF2-40B4-BE49-F238E27FC236}">
                  <a16:creationId xmlns="" xmlns:a16="http://schemas.microsoft.com/office/drawing/2014/main" id="{55F602AA-1392-4651-9E26-D99F332308FC}"/>
                </a:ext>
              </a:extLst>
            </p:cNvPr>
            <p:cNvSpPr txBox="1"/>
            <p:nvPr/>
          </p:nvSpPr>
          <p:spPr>
            <a:xfrm>
              <a:off x="3021934" y="3404642"/>
              <a:ext cx="2708246" cy="646331"/>
            </a:xfrm>
            <a:prstGeom prst="rect">
              <a:avLst/>
            </a:prstGeom>
            <a:noFill/>
          </p:spPr>
          <p:txBody>
            <a:bodyPr wrap="square" rtlCol="0">
              <a:spAutoFit/>
              <a:scene3d>
                <a:camera prst="orthographicFront"/>
                <a:lightRig rig="threePt" dir="t"/>
              </a:scene3d>
              <a:sp3d contourW="12700"/>
            </a:bodyPr>
            <a:lstStyle/>
            <a:p>
              <a:pPr algn="ctr"/>
              <a:r>
                <a:rPr lang="en-US" altLang="zh-CN" sz="3600" b="1" dirty="0">
                  <a:solidFill>
                    <a:schemeClr val="bg1"/>
                  </a:solidFill>
                  <a:cs typeface="+mn-ea"/>
                  <a:sym typeface="+mn-lt"/>
                </a:rPr>
                <a:t>CONTENT</a:t>
              </a:r>
              <a:endParaRPr lang="zh-CN" altLang="en-US" sz="3600" b="1" dirty="0">
                <a:solidFill>
                  <a:schemeClr val="bg1"/>
                </a:solidFill>
                <a:cs typeface="+mn-ea"/>
                <a:sym typeface="+mn-lt"/>
              </a:endParaRPr>
            </a:p>
          </p:txBody>
        </p:sp>
        <p:cxnSp>
          <p:nvCxnSpPr>
            <p:cNvPr id="8" name="直接连接符 7">
              <a:extLst>
                <a:ext uri="{FF2B5EF4-FFF2-40B4-BE49-F238E27FC236}">
                  <a16:creationId xmlns="" xmlns:a16="http://schemas.microsoft.com/office/drawing/2014/main" id="{BFFB9DAD-B58C-47D3-A09C-F949DBBDA2A6}"/>
                </a:ext>
              </a:extLst>
            </p:cNvPr>
            <p:cNvCxnSpPr/>
            <p:nvPr/>
          </p:nvCxnSpPr>
          <p:spPr>
            <a:xfrm>
              <a:off x="3853543" y="3314458"/>
              <a:ext cx="104502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1" name="组合 10">
            <a:extLst>
              <a:ext uri="{FF2B5EF4-FFF2-40B4-BE49-F238E27FC236}">
                <a16:creationId xmlns="" xmlns:a16="http://schemas.microsoft.com/office/drawing/2014/main" id="{9A8726EA-C772-4CF5-BCDD-BCF2D70DD5EF}"/>
              </a:ext>
            </a:extLst>
          </p:cNvPr>
          <p:cNvGrpSpPr/>
          <p:nvPr/>
        </p:nvGrpSpPr>
        <p:grpSpPr>
          <a:xfrm>
            <a:off x="7802252" y="1524493"/>
            <a:ext cx="3978632" cy="797729"/>
            <a:chOff x="1520468" y="3717644"/>
            <a:chExt cx="3978632" cy="797729"/>
          </a:xfrm>
        </p:grpSpPr>
        <p:sp>
          <p:nvSpPr>
            <p:cNvPr id="12" name="文本框 11">
              <a:extLst>
                <a:ext uri="{FF2B5EF4-FFF2-40B4-BE49-F238E27FC236}">
                  <a16:creationId xmlns="" xmlns:a16="http://schemas.microsoft.com/office/drawing/2014/main" id="{334298DD-7586-4A1E-815D-4BD8CC760A68}"/>
                </a:ext>
              </a:extLst>
            </p:cNvPr>
            <p:cNvSpPr txBox="1"/>
            <p:nvPr/>
          </p:nvSpPr>
          <p:spPr>
            <a:xfrm>
              <a:off x="1520469" y="3717644"/>
              <a:ext cx="2339102" cy="461665"/>
            </a:xfrm>
            <a:prstGeom prst="rect">
              <a:avLst/>
            </a:prstGeom>
            <a:noFill/>
          </p:spPr>
          <p:txBody>
            <a:bodyPr wrap="none" rtlCol="0">
              <a:spAutoFit/>
              <a:scene3d>
                <a:camera prst="orthographicFront"/>
                <a:lightRig rig="threePt" dir="t"/>
              </a:scene3d>
              <a:sp3d contourW="12700"/>
            </a:bodyPr>
            <a:lstStyle/>
            <a:p>
              <a:r>
                <a:rPr lang="zh-CN" altLang="en-US" sz="2400" b="1" dirty="0">
                  <a:solidFill>
                    <a:schemeClr val="tx1">
                      <a:lumMod val="75000"/>
                      <a:lumOff val="25000"/>
                    </a:schemeClr>
                  </a:solidFill>
                  <a:cs typeface="+mn-ea"/>
                  <a:sym typeface="+mn-lt"/>
                </a:rPr>
                <a:t>上季度工作概述</a:t>
              </a:r>
            </a:p>
          </p:txBody>
        </p:sp>
        <p:sp>
          <p:nvSpPr>
            <p:cNvPr id="13" name="文本框 12">
              <a:extLst>
                <a:ext uri="{FF2B5EF4-FFF2-40B4-BE49-F238E27FC236}">
                  <a16:creationId xmlns="" xmlns:a16="http://schemas.microsoft.com/office/drawing/2014/main" id="{D076AEF2-D1E0-41AA-999E-AB94D5AD20FB}"/>
                </a:ext>
              </a:extLst>
            </p:cNvPr>
            <p:cNvSpPr txBox="1"/>
            <p:nvPr/>
          </p:nvSpPr>
          <p:spPr>
            <a:xfrm>
              <a:off x="1520468" y="4115263"/>
              <a:ext cx="3978632" cy="400110"/>
            </a:xfrm>
            <a:prstGeom prst="rect">
              <a:avLst/>
            </a:prstGeom>
            <a:noFill/>
          </p:spPr>
          <p:txBody>
            <a:bodyPr wrap="square" rtlCol="0">
              <a:spAutoFit/>
              <a:scene3d>
                <a:camera prst="orthographicFront"/>
                <a:lightRig rig="threePt" dir="t"/>
              </a:scene3d>
              <a:sp3d contourW="12700"/>
            </a:bodyPr>
            <a:lstStyle/>
            <a:p>
              <a:r>
                <a:rPr lang="en-US" altLang="zh-CN" sz="1000" dirty="0">
                  <a:cs typeface="+mn-ea"/>
                  <a:sym typeface="+mn-lt"/>
                </a:rPr>
                <a:t>We have many PowerPoint templates that has been specifically designed</a:t>
              </a:r>
              <a:endParaRPr lang="en-US" altLang="zh-CN" sz="1000" dirty="0">
                <a:solidFill>
                  <a:schemeClr val="tx1">
                    <a:lumMod val="50000"/>
                    <a:lumOff val="50000"/>
                  </a:schemeClr>
                </a:solidFill>
                <a:cs typeface="+mn-ea"/>
                <a:sym typeface="+mn-lt"/>
              </a:endParaRPr>
            </a:p>
          </p:txBody>
        </p:sp>
      </p:grpSp>
      <p:grpSp>
        <p:nvGrpSpPr>
          <p:cNvPr id="14" name="组合 13">
            <a:extLst>
              <a:ext uri="{FF2B5EF4-FFF2-40B4-BE49-F238E27FC236}">
                <a16:creationId xmlns="" xmlns:a16="http://schemas.microsoft.com/office/drawing/2014/main" id="{72795143-5DAB-4EBC-B614-E4F36E5B4CE1}"/>
              </a:ext>
            </a:extLst>
          </p:cNvPr>
          <p:cNvGrpSpPr/>
          <p:nvPr/>
        </p:nvGrpSpPr>
        <p:grpSpPr>
          <a:xfrm>
            <a:off x="7802252" y="2600912"/>
            <a:ext cx="3978632" cy="797729"/>
            <a:chOff x="1520468" y="3717644"/>
            <a:chExt cx="3978632" cy="797729"/>
          </a:xfrm>
        </p:grpSpPr>
        <p:sp>
          <p:nvSpPr>
            <p:cNvPr id="15" name="文本框 14">
              <a:extLst>
                <a:ext uri="{FF2B5EF4-FFF2-40B4-BE49-F238E27FC236}">
                  <a16:creationId xmlns="" xmlns:a16="http://schemas.microsoft.com/office/drawing/2014/main" id="{ABF8F865-68B8-4DA7-99D5-510E7502CF17}"/>
                </a:ext>
              </a:extLst>
            </p:cNvPr>
            <p:cNvSpPr txBox="1"/>
            <p:nvPr/>
          </p:nvSpPr>
          <p:spPr>
            <a:xfrm>
              <a:off x="1520469" y="3717644"/>
              <a:ext cx="2954655" cy="461665"/>
            </a:xfrm>
            <a:prstGeom prst="rect">
              <a:avLst/>
            </a:prstGeom>
            <a:noFill/>
          </p:spPr>
          <p:txBody>
            <a:bodyPr wrap="none" rtlCol="0">
              <a:spAutoFit/>
              <a:scene3d>
                <a:camera prst="orthographicFront"/>
                <a:lightRig rig="threePt" dir="t"/>
              </a:scene3d>
              <a:sp3d contourW="12700"/>
            </a:bodyPr>
            <a:lstStyle/>
            <a:p>
              <a:r>
                <a:rPr lang="zh-CN" altLang="en-US" sz="2400" b="1" dirty="0">
                  <a:solidFill>
                    <a:schemeClr val="tx1">
                      <a:lumMod val="75000"/>
                      <a:lumOff val="25000"/>
                    </a:schemeClr>
                  </a:solidFill>
                  <a:cs typeface="+mn-ea"/>
                  <a:sym typeface="+mn-lt"/>
                </a:rPr>
                <a:t>上季度工作完成情况</a:t>
              </a:r>
            </a:p>
          </p:txBody>
        </p:sp>
        <p:sp>
          <p:nvSpPr>
            <p:cNvPr id="16" name="文本框 15">
              <a:extLst>
                <a:ext uri="{FF2B5EF4-FFF2-40B4-BE49-F238E27FC236}">
                  <a16:creationId xmlns="" xmlns:a16="http://schemas.microsoft.com/office/drawing/2014/main" id="{7270A520-39CE-4C60-8236-AA08A95B8881}"/>
                </a:ext>
              </a:extLst>
            </p:cNvPr>
            <p:cNvSpPr txBox="1"/>
            <p:nvPr/>
          </p:nvSpPr>
          <p:spPr>
            <a:xfrm>
              <a:off x="1520468" y="4115263"/>
              <a:ext cx="3978632" cy="400110"/>
            </a:xfrm>
            <a:prstGeom prst="rect">
              <a:avLst/>
            </a:prstGeom>
            <a:noFill/>
          </p:spPr>
          <p:txBody>
            <a:bodyPr wrap="square" rtlCol="0">
              <a:spAutoFit/>
              <a:scene3d>
                <a:camera prst="orthographicFront"/>
                <a:lightRig rig="threePt" dir="t"/>
              </a:scene3d>
              <a:sp3d contourW="12700"/>
            </a:bodyPr>
            <a:lstStyle/>
            <a:p>
              <a:r>
                <a:rPr lang="en-US" altLang="zh-CN" sz="1000" dirty="0">
                  <a:cs typeface="+mn-ea"/>
                  <a:sym typeface="+mn-lt"/>
                </a:rPr>
                <a:t>We have many PowerPoint templates that has been specifically designed</a:t>
              </a:r>
              <a:endParaRPr lang="en-US" altLang="zh-CN" sz="1000" dirty="0">
                <a:solidFill>
                  <a:schemeClr val="tx1">
                    <a:lumMod val="50000"/>
                    <a:lumOff val="50000"/>
                  </a:schemeClr>
                </a:solidFill>
                <a:cs typeface="+mn-ea"/>
                <a:sym typeface="+mn-lt"/>
              </a:endParaRPr>
            </a:p>
          </p:txBody>
        </p:sp>
      </p:grpSp>
      <p:grpSp>
        <p:nvGrpSpPr>
          <p:cNvPr id="17" name="组合 16">
            <a:extLst>
              <a:ext uri="{FF2B5EF4-FFF2-40B4-BE49-F238E27FC236}">
                <a16:creationId xmlns="" xmlns:a16="http://schemas.microsoft.com/office/drawing/2014/main" id="{10018F24-6FBF-4A23-80C4-F8198D0843C6}"/>
              </a:ext>
            </a:extLst>
          </p:cNvPr>
          <p:cNvGrpSpPr/>
          <p:nvPr/>
        </p:nvGrpSpPr>
        <p:grpSpPr>
          <a:xfrm>
            <a:off x="7802252" y="3665651"/>
            <a:ext cx="3978632" cy="797729"/>
            <a:chOff x="1520468" y="3717644"/>
            <a:chExt cx="3978632" cy="797729"/>
          </a:xfrm>
        </p:grpSpPr>
        <p:sp>
          <p:nvSpPr>
            <p:cNvPr id="18" name="文本框 17">
              <a:extLst>
                <a:ext uri="{FF2B5EF4-FFF2-40B4-BE49-F238E27FC236}">
                  <a16:creationId xmlns="" xmlns:a16="http://schemas.microsoft.com/office/drawing/2014/main" id="{6EAA9D8F-DEE8-4984-B23D-28D97A9F4650}"/>
                </a:ext>
              </a:extLst>
            </p:cNvPr>
            <p:cNvSpPr txBox="1"/>
            <p:nvPr/>
          </p:nvSpPr>
          <p:spPr>
            <a:xfrm>
              <a:off x="1520469" y="3717644"/>
              <a:ext cx="2646878" cy="461665"/>
            </a:xfrm>
            <a:prstGeom prst="rect">
              <a:avLst/>
            </a:prstGeom>
            <a:noFill/>
          </p:spPr>
          <p:txBody>
            <a:bodyPr wrap="none" rtlCol="0">
              <a:spAutoFit/>
              <a:scene3d>
                <a:camera prst="orthographicFront"/>
                <a:lightRig rig="threePt" dir="t"/>
              </a:scene3d>
              <a:sp3d contourW="12700"/>
            </a:bodyPr>
            <a:lstStyle/>
            <a:p>
              <a:r>
                <a:rPr lang="zh-CN" altLang="en-US" sz="2400" b="1" dirty="0">
                  <a:solidFill>
                    <a:schemeClr val="tx1">
                      <a:lumMod val="75000"/>
                      <a:lumOff val="25000"/>
                    </a:schemeClr>
                  </a:solidFill>
                  <a:cs typeface="+mn-ea"/>
                  <a:sym typeface="+mn-lt"/>
                </a:rPr>
                <a:t>工作存在不足之处</a:t>
              </a:r>
            </a:p>
          </p:txBody>
        </p:sp>
        <p:sp>
          <p:nvSpPr>
            <p:cNvPr id="19" name="文本框 18">
              <a:extLst>
                <a:ext uri="{FF2B5EF4-FFF2-40B4-BE49-F238E27FC236}">
                  <a16:creationId xmlns="" xmlns:a16="http://schemas.microsoft.com/office/drawing/2014/main" id="{53645720-4A29-44B0-9BD3-F52C4AC798FF}"/>
                </a:ext>
              </a:extLst>
            </p:cNvPr>
            <p:cNvSpPr txBox="1"/>
            <p:nvPr/>
          </p:nvSpPr>
          <p:spPr>
            <a:xfrm>
              <a:off x="1520468" y="4115263"/>
              <a:ext cx="3978632" cy="400110"/>
            </a:xfrm>
            <a:prstGeom prst="rect">
              <a:avLst/>
            </a:prstGeom>
            <a:noFill/>
          </p:spPr>
          <p:txBody>
            <a:bodyPr wrap="square" rtlCol="0">
              <a:spAutoFit/>
              <a:scene3d>
                <a:camera prst="orthographicFront"/>
                <a:lightRig rig="threePt" dir="t"/>
              </a:scene3d>
              <a:sp3d contourW="12700"/>
            </a:bodyPr>
            <a:lstStyle/>
            <a:p>
              <a:r>
                <a:rPr lang="en-US" altLang="zh-CN" sz="1000" dirty="0">
                  <a:cs typeface="+mn-ea"/>
                  <a:sym typeface="+mn-lt"/>
                </a:rPr>
                <a:t>We have many PowerPoint templates that has been specifically designed</a:t>
              </a:r>
              <a:endParaRPr lang="en-US" altLang="zh-CN" sz="1000" dirty="0">
                <a:solidFill>
                  <a:schemeClr val="tx1">
                    <a:lumMod val="50000"/>
                    <a:lumOff val="50000"/>
                  </a:schemeClr>
                </a:solidFill>
                <a:cs typeface="+mn-ea"/>
                <a:sym typeface="+mn-lt"/>
              </a:endParaRPr>
            </a:p>
          </p:txBody>
        </p:sp>
      </p:grpSp>
      <p:grpSp>
        <p:nvGrpSpPr>
          <p:cNvPr id="20" name="组合 19">
            <a:extLst>
              <a:ext uri="{FF2B5EF4-FFF2-40B4-BE49-F238E27FC236}">
                <a16:creationId xmlns="" xmlns:a16="http://schemas.microsoft.com/office/drawing/2014/main" id="{D39E223B-4990-4783-AB8A-AAD0BE906DD1}"/>
              </a:ext>
            </a:extLst>
          </p:cNvPr>
          <p:cNvGrpSpPr/>
          <p:nvPr/>
        </p:nvGrpSpPr>
        <p:grpSpPr>
          <a:xfrm>
            <a:off x="7802252" y="4736229"/>
            <a:ext cx="3978632" cy="797729"/>
            <a:chOff x="1520468" y="3717644"/>
            <a:chExt cx="3978632" cy="797729"/>
          </a:xfrm>
        </p:grpSpPr>
        <p:sp>
          <p:nvSpPr>
            <p:cNvPr id="21" name="文本框 20">
              <a:extLst>
                <a:ext uri="{FF2B5EF4-FFF2-40B4-BE49-F238E27FC236}">
                  <a16:creationId xmlns="" xmlns:a16="http://schemas.microsoft.com/office/drawing/2014/main" id="{43E5CC8F-29AB-454B-A5BC-361840FDBEF6}"/>
                </a:ext>
              </a:extLst>
            </p:cNvPr>
            <p:cNvSpPr txBox="1"/>
            <p:nvPr/>
          </p:nvSpPr>
          <p:spPr>
            <a:xfrm>
              <a:off x="1520469" y="3717644"/>
              <a:ext cx="2339102" cy="461665"/>
            </a:xfrm>
            <a:prstGeom prst="rect">
              <a:avLst/>
            </a:prstGeom>
            <a:noFill/>
          </p:spPr>
          <p:txBody>
            <a:bodyPr wrap="none" rtlCol="0">
              <a:spAutoFit/>
              <a:scene3d>
                <a:camera prst="orthographicFront"/>
                <a:lightRig rig="threePt" dir="t"/>
              </a:scene3d>
              <a:sp3d contourW="12700"/>
            </a:bodyPr>
            <a:lstStyle/>
            <a:p>
              <a:r>
                <a:rPr lang="zh-CN" altLang="en-US" sz="2400" b="1" dirty="0">
                  <a:solidFill>
                    <a:schemeClr val="tx1">
                      <a:lumMod val="75000"/>
                      <a:lumOff val="25000"/>
                    </a:schemeClr>
                  </a:solidFill>
                  <a:cs typeface="+mn-ea"/>
                  <a:sym typeface="+mn-lt"/>
                </a:rPr>
                <a:t>下季度工作计划</a:t>
              </a:r>
            </a:p>
          </p:txBody>
        </p:sp>
        <p:sp>
          <p:nvSpPr>
            <p:cNvPr id="22" name="文本框 21">
              <a:extLst>
                <a:ext uri="{FF2B5EF4-FFF2-40B4-BE49-F238E27FC236}">
                  <a16:creationId xmlns="" xmlns:a16="http://schemas.microsoft.com/office/drawing/2014/main" id="{660BAE85-7731-49BB-B110-78B4A701475A}"/>
                </a:ext>
              </a:extLst>
            </p:cNvPr>
            <p:cNvSpPr txBox="1"/>
            <p:nvPr/>
          </p:nvSpPr>
          <p:spPr>
            <a:xfrm>
              <a:off x="1520468" y="4115263"/>
              <a:ext cx="3978632" cy="400110"/>
            </a:xfrm>
            <a:prstGeom prst="rect">
              <a:avLst/>
            </a:prstGeom>
            <a:noFill/>
          </p:spPr>
          <p:txBody>
            <a:bodyPr wrap="square" rtlCol="0">
              <a:spAutoFit/>
              <a:scene3d>
                <a:camera prst="orthographicFront"/>
                <a:lightRig rig="threePt" dir="t"/>
              </a:scene3d>
              <a:sp3d contourW="12700"/>
            </a:bodyPr>
            <a:lstStyle/>
            <a:p>
              <a:r>
                <a:rPr lang="en-US" altLang="zh-CN" sz="1000" dirty="0">
                  <a:cs typeface="+mn-ea"/>
                  <a:sym typeface="+mn-lt"/>
                </a:rPr>
                <a:t>We have many PowerPoint templates that has been specifically designed</a:t>
              </a:r>
              <a:endParaRPr lang="en-US" altLang="zh-CN" sz="1000" dirty="0">
                <a:solidFill>
                  <a:schemeClr val="tx1">
                    <a:lumMod val="50000"/>
                    <a:lumOff val="50000"/>
                  </a:schemeClr>
                </a:solidFill>
                <a:cs typeface="+mn-ea"/>
                <a:sym typeface="+mn-lt"/>
              </a:endParaRPr>
            </a:p>
          </p:txBody>
        </p:sp>
      </p:grpSp>
      <p:sp>
        <p:nvSpPr>
          <p:cNvPr id="23" name="圆角矩形 20">
            <a:extLst>
              <a:ext uri="{FF2B5EF4-FFF2-40B4-BE49-F238E27FC236}">
                <a16:creationId xmlns="" xmlns:a16="http://schemas.microsoft.com/office/drawing/2014/main" id="{7EB51964-7F23-44CF-9151-4753A6C123C0}"/>
              </a:ext>
            </a:extLst>
          </p:cNvPr>
          <p:cNvSpPr/>
          <p:nvPr/>
        </p:nvSpPr>
        <p:spPr>
          <a:xfrm rot="2700000">
            <a:off x="7172327" y="1588511"/>
            <a:ext cx="515804" cy="515804"/>
          </a:xfrm>
          <a:prstGeom prst="roundRect">
            <a:avLst/>
          </a:prstGeom>
          <a:solidFill>
            <a:srgbClr val="3F3F3F"/>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cs typeface="+mn-ea"/>
                <a:sym typeface="+mn-lt"/>
              </a:rPr>
              <a:t>1</a:t>
            </a:r>
            <a:endParaRPr lang="zh-CN" altLang="en-US" sz="2000" dirty="0">
              <a:cs typeface="+mn-ea"/>
              <a:sym typeface="+mn-lt"/>
            </a:endParaRPr>
          </a:p>
        </p:txBody>
      </p:sp>
      <p:sp>
        <p:nvSpPr>
          <p:cNvPr id="24" name="圆角矩形 21">
            <a:extLst>
              <a:ext uri="{FF2B5EF4-FFF2-40B4-BE49-F238E27FC236}">
                <a16:creationId xmlns="" xmlns:a16="http://schemas.microsoft.com/office/drawing/2014/main" id="{DBDDFACA-63BD-4685-B879-C6485514E887}"/>
              </a:ext>
            </a:extLst>
          </p:cNvPr>
          <p:cNvSpPr/>
          <p:nvPr/>
        </p:nvSpPr>
        <p:spPr>
          <a:xfrm rot="2700000">
            <a:off x="7172327" y="2664930"/>
            <a:ext cx="515804" cy="515804"/>
          </a:xfrm>
          <a:prstGeom prst="roundRect">
            <a:avLst/>
          </a:prstGeom>
          <a:solidFill>
            <a:srgbClr val="E82B11"/>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cs typeface="+mn-ea"/>
                <a:sym typeface="+mn-lt"/>
              </a:rPr>
              <a:t>2</a:t>
            </a:r>
            <a:endParaRPr lang="zh-CN" altLang="en-US" sz="2000" dirty="0">
              <a:cs typeface="+mn-ea"/>
              <a:sym typeface="+mn-lt"/>
            </a:endParaRPr>
          </a:p>
        </p:txBody>
      </p:sp>
      <p:sp>
        <p:nvSpPr>
          <p:cNvPr id="25" name="圆角矩形 22">
            <a:extLst>
              <a:ext uri="{FF2B5EF4-FFF2-40B4-BE49-F238E27FC236}">
                <a16:creationId xmlns="" xmlns:a16="http://schemas.microsoft.com/office/drawing/2014/main" id="{1C38B640-8325-4283-9CCD-36D73F932AEF}"/>
              </a:ext>
            </a:extLst>
          </p:cNvPr>
          <p:cNvSpPr/>
          <p:nvPr/>
        </p:nvSpPr>
        <p:spPr>
          <a:xfrm rot="2700000">
            <a:off x="7172327" y="3729669"/>
            <a:ext cx="515804" cy="515804"/>
          </a:xfrm>
          <a:prstGeom prst="roundRect">
            <a:avLst/>
          </a:prstGeom>
          <a:solidFill>
            <a:srgbClr val="3F3F3F"/>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cs typeface="+mn-ea"/>
                <a:sym typeface="+mn-lt"/>
              </a:rPr>
              <a:t>3</a:t>
            </a:r>
            <a:endParaRPr lang="zh-CN" altLang="en-US" sz="2000" dirty="0">
              <a:cs typeface="+mn-ea"/>
              <a:sym typeface="+mn-lt"/>
            </a:endParaRPr>
          </a:p>
        </p:txBody>
      </p:sp>
      <p:sp>
        <p:nvSpPr>
          <p:cNvPr id="26" name="圆角矩形 23">
            <a:extLst>
              <a:ext uri="{FF2B5EF4-FFF2-40B4-BE49-F238E27FC236}">
                <a16:creationId xmlns="" xmlns:a16="http://schemas.microsoft.com/office/drawing/2014/main" id="{08155930-F2B8-4141-9527-51CB03DE8B2C}"/>
              </a:ext>
            </a:extLst>
          </p:cNvPr>
          <p:cNvSpPr/>
          <p:nvPr/>
        </p:nvSpPr>
        <p:spPr>
          <a:xfrm rot="2700000">
            <a:off x="7172327" y="4800247"/>
            <a:ext cx="515804" cy="515804"/>
          </a:xfrm>
          <a:prstGeom prst="roundRect">
            <a:avLst/>
          </a:prstGeom>
          <a:solidFill>
            <a:srgbClr val="E82B11"/>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cs typeface="+mn-ea"/>
                <a:sym typeface="+mn-lt"/>
              </a:rPr>
              <a:t>4</a:t>
            </a:r>
            <a:endParaRPr lang="zh-CN" altLang="en-US" sz="2000" dirty="0">
              <a:cs typeface="+mn-ea"/>
              <a:sym typeface="+mn-lt"/>
            </a:endParaRPr>
          </a:p>
        </p:txBody>
      </p:sp>
    </p:spTree>
    <p:extLst>
      <p:ext uri="{BB962C8B-B14F-4D97-AF65-F5344CB8AC3E}">
        <p14:creationId xmlns:p14="http://schemas.microsoft.com/office/powerpoint/2010/main" val="679835884"/>
      </p:ext>
    </p:extLst>
  </p:cSld>
  <p:clrMapOvr>
    <a:masterClrMapping/>
  </p:clrMapOvr>
  <p:transition spd="slow" advClick="0" advTm="0">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8000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0-#ppt_w/2"/>
                                          </p:val>
                                        </p:tav>
                                        <p:tav tm="100000">
                                          <p:val>
                                            <p:strVal val="#ppt_x"/>
                                          </p:val>
                                        </p:tav>
                                      </p:tavLst>
                                    </p:anim>
                                    <p:anim calcmode="lin" valueType="num">
                                      <p:cBhvr additive="base">
                                        <p:cTn id="8" dur="100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42" presetClass="entr" presetSubtype="0" fill="hold" grpId="0" nodeType="after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childTnLst>
                          </p:cTn>
                        </p:par>
                        <p:par>
                          <p:cTn id="15" fill="hold">
                            <p:stCondLst>
                              <p:cond delay="2000"/>
                            </p:stCondLst>
                            <p:childTnLst>
                              <p:par>
                                <p:cTn id="16" presetID="53" presetClass="entr" presetSubtype="16" fill="hold" nodeType="afterEffect">
                                  <p:stCondLst>
                                    <p:cond delay="0"/>
                                  </p:stCondLst>
                                  <p:childTnLst>
                                    <p:set>
                                      <p:cBhvr>
                                        <p:cTn id="17" dur="1" fill="hold">
                                          <p:stCondLst>
                                            <p:cond delay="0"/>
                                          </p:stCondLst>
                                        </p:cTn>
                                        <p:tgtEl>
                                          <p:spTgt spid="5"/>
                                        </p:tgtEl>
                                        <p:attrNameLst>
                                          <p:attrName>style.visibility</p:attrName>
                                        </p:attrNameLst>
                                      </p:cBhvr>
                                      <p:to>
                                        <p:strVal val="visible"/>
                                      </p:to>
                                    </p:set>
                                    <p:anim calcmode="lin" valueType="num">
                                      <p:cBhvr>
                                        <p:cTn id="18" dur="500" fill="hold"/>
                                        <p:tgtEl>
                                          <p:spTgt spid="5"/>
                                        </p:tgtEl>
                                        <p:attrNameLst>
                                          <p:attrName>ppt_w</p:attrName>
                                        </p:attrNameLst>
                                      </p:cBhvr>
                                      <p:tavLst>
                                        <p:tav tm="0">
                                          <p:val>
                                            <p:fltVal val="0"/>
                                          </p:val>
                                        </p:tav>
                                        <p:tav tm="100000">
                                          <p:val>
                                            <p:strVal val="#ppt_w"/>
                                          </p:val>
                                        </p:tav>
                                      </p:tavLst>
                                    </p:anim>
                                    <p:anim calcmode="lin" valueType="num">
                                      <p:cBhvr>
                                        <p:cTn id="19" dur="500" fill="hold"/>
                                        <p:tgtEl>
                                          <p:spTgt spid="5"/>
                                        </p:tgtEl>
                                        <p:attrNameLst>
                                          <p:attrName>ppt_h</p:attrName>
                                        </p:attrNameLst>
                                      </p:cBhvr>
                                      <p:tavLst>
                                        <p:tav tm="0">
                                          <p:val>
                                            <p:fltVal val="0"/>
                                          </p:val>
                                        </p:tav>
                                        <p:tav tm="100000">
                                          <p:val>
                                            <p:strVal val="#ppt_h"/>
                                          </p:val>
                                        </p:tav>
                                      </p:tavLst>
                                    </p:anim>
                                    <p:animEffect transition="in" filter="fade">
                                      <p:cBhvr>
                                        <p:cTn id="20" dur="500"/>
                                        <p:tgtEl>
                                          <p:spTgt spid="5"/>
                                        </p:tgtEl>
                                      </p:cBhvr>
                                    </p:animEffect>
                                  </p:childTnLst>
                                </p:cTn>
                              </p:par>
                            </p:childTnLst>
                          </p:cTn>
                        </p:par>
                        <p:par>
                          <p:cTn id="21" fill="hold">
                            <p:stCondLst>
                              <p:cond delay="2500"/>
                            </p:stCondLst>
                            <p:childTnLst>
                              <p:par>
                                <p:cTn id="22" presetID="53" presetClass="entr" presetSubtype="16" fill="hold" grpId="0" nodeType="afterEffect">
                                  <p:stCondLst>
                                    <p:cond delay="0"/>
                                  </p:stCondLst>
                                  <p:childTnLst>
                                    <p:set>
                                      <p:cBhvr>
                                        <p:cTn id="23" dur="1" fill="hold">
                                          <p:stCondLst>
                                            <p:cond delay="0"/>
                                          </p:stCondLst>
                                        </p:cTn>
                                        <p:tgtEl>
                                          <p:spTgt spid="23"/>
                                        </p:tgtEl>
                                        <p:attrNameLst>
                                          <p:attrName>style.visibility</p:attrName>
                                        </p:attrNameLst>
                                      </p:cBhvr>
                                      <p:to>
                                        <p:strVal val="visible"/>
                                      </p:to>
                                    </p:set>
                                    <p:anim calcmode="lin" valueType="num">
                                      <p:cBhvr>
                                        <p:cTn id="24" dur="500" fill="hold"/>
                                        <p:tgtEl>
                                          <p:spTgt spid="23"/>
                                        </p:tgtEl>
                                        <p:attrNameLst>
                                          <p:attrName>ppt_w</p:attrName>
                                        </p:attrNameLst>
                                      </p:cBhvr>
                                      <p:tavLst>
                                        <p:tav tm="0">
                                          <p:val>
                                            <p:fltVal val="0"/>
                                          </p:val>
                                        </p:tav>
                                        <p:tav tm="100000">
                                          <p:val>
                                            <p:strVal val="#ppt_w"/>
                                          </p:val>
                                        </p:tav>
                                      </p:tavLst>
                                    </p:anim>
                                    <p:anim calcmode="lin" valueType="num">
                                      <p:cBhvr>
                                        <p:cTn id="25" dur="500" fill="hold"/>
                                        <p:tgtEl>
                                          <p:spTgt spid="23"/>
                                        </p:tgtEl>
                                        <p:attrNameLst>
                                          <p:attrName>ppt_h</p:attrName>
                                        </p:attrNameLst>
                                      </p:cBhvr>
                                      <p:tavLst>
                                        <p:tav tm="0">
                                          <p:val>
                                            <p:fltVal val="0"/>
                                          </p:val>
                                        </p:tav>
                                        <p:tav tm="100000">
                                          <p:val>
                                            <p:strVal val="#ppt_h"/>
                                          </p:val>
                                        </p:tav>
                                      </p:tavLst>
                                    </p:anim>
                                    <p:animEffect transition="in" filter="fade">
                                      <p:cBhvr>
                                        <p:cTn id="26" dur="500"/>
                                        <p:tgtEl>
                                          <p:spTgt spid="23"/>
                                        </p:tgtEl>
                                      </p:cBhvr>
                                    </p:animEffect>
                                  </p:childTnLst>
                                </p:cTn>
                              </p:par>
                              <p:par>
                                <p:cTn id="27" presetID="53" presetClass="entr" presetSubtype="16" fill="hold" grpId="0" nodeType="withEffect">
                                  <p:stCondLst>
                                    <p:cond delay="0"/>
                                  </p:stCondLst>
                                  <p:childTnLst>
                                    <p:set>
                                      <p:cBhvr>
                                        <p:cTn id="28" dur="1" fill="hold">
                                          <p:stCondLst>
                                            <p:cond delay="0"/>
                                          </p:stCondLst>
                                        </p:cTn>
                                        <p:tgtEl>
                                          <p:spTgt spid="24"/>
                                        </p:tgtEl>
                                        <p:attrNameLst>
                                          <p:attrName>style.visibility</p:attrName>
                                        </p:attrNameLst>
                                      </p:cBhvr>
                                      <p:to>
                                        <p:strVal val="visible"/>
                                      </p:to>
                                    </p:set>
                                    <p:anim calcmode="lin" valueType="num">
                                      <p:cBhvr>
                                        <p:cTn id="29" dur="500" fill="hold"/>
                                        <p:tgtEl>
                                          <p:spTgt spid="24"/>
                                        </p:tgtEl>
                                        <p:attrNameLst>
                                          <p:attrName>ppt_w</p:attrName>
                                        </p:attrNameLst>
                                      </p:cBhvr>
                                      <p:tavLst>
                                        <p:tav tm="0">
                                          <p:val>
                                            <p:fltVal val="0"/>
                                          </p:val>
                                        </p:tav>
                                        <p:tav tm="100000">
                                          <p:val>
                                            <p:strVal val="#ppt_w"/>
                                          </p:val>
                                        </p:tav>
                                      </p:tavLst>
                                    </p:anim>
                                    <p:anim calcmode="lin" valueType="num">
                                      <p:cBhvr>
                                        <p:cTn id="30" dur="500" fill="hold"/>
                                        <p:tgtEl>
                                          <p:spTgt spid="24"/>
                                        </p:tgtEl>
                                        <p:attrNameLst>
                                          <p:attrName>ppt_h</p:attrName>
                                        </p:attrNameLst>
                                      </p:cBhvr>
                                      <p:tavLst>
                                        <p:tav tm="0">
                                          <p:val>
                                            <p:fltVal val="0"/>
                                          </p:val>
                                        </p:tav>
                                        <p:tav tm="100000">
                                          <p:val>
                                            <p:strVal val="#ppt_h"/>
                                          </p:val>
                                        </p:tav>
                                      </p:tavLst>
                                    </p:anim>
                                    <p:animEffect transition="in" filter="fade">
                                      <p:cBhvr>
                                        <p:cTn id="31" dur="500"/>
                                        <p:tgtEl>
                                          <p:spTgt spid="24"/>
                                        </p:tgtEl>
                                      </p:cBhvr>
                                    </p:animEffect>
                                  </p:childTnLst>
                                </p:cTn>
                              </p:par>
                              <p:par>
                                <p:cTn id="32" presetID="53" presetClass="entr" presetSubtype="16" fill="hold" grpId="0" nodeType="withEffect">
                                  <p:stCondLst>
                                    <p:cond delay="0"/>
                                  </p:stCondLst>
                                  <p:childTnLst>
                                    <p:set>
                                      <p:cBhvr>
                                        <p:cTn id="33" dur="1" fill="hold">
                                          <p:stCondLst>
                                            <p:cond delay="0"/>
                                          </p:stCondLst>
                                        </p:cTn>
                                        <p:tgtEl>
                                          <p:spTgt spid="25"/>
                                        </p:tgtEl>
                                        <p:attrNameLst>
                                          <p:attrName>style.visibility</p:attrName>
                                        </p:attrNameLst>
                                      </p:cBhvr>
                                      <p:to>
                                        <p:strVal val="visible"/>
                                      </p:to>
                                    </p:set>
                                    <p:anim calcmode="lin" valueType="num">
                                      <p:cBhvr>
                                        <p:cTn id="34" dur="500" fill="hold"/>
                                        <p:tgtEl>
                                          <p:spTgt spid="25"/>
                                        </p:tgtEl>
                                        <p:attrNameLst>
                                          <p:attrName>ppt_w</p:attrName>
                                        </p:attrNameLst>
                                      </p:cBhvr>
                                      <p:tavLst>
                                        <p:tav tm="0">
                                          <p:val>
                                            <p:fltVal val="0"/>
                                          </p:val>
                                        </p:tav>
                                        <p:tav tm="100000">
                                          <p:val>
                                            <p:strVal val="#ppt_w"/>
                                          </p:val>
                                        </p:tav>
                                      </p:tavLst>
                                    </p:anim>
                                    <p:anim calcmode="lin" valueType="num">
                                      <p:cBhvr>
                                        <p:cTn id="35" dur="500" fill="hold"/>
                                        <p:tgtEl>
                                          <p:spTgt spid="25"/>
                                        </p:tgtEl>
                                        <p:attrNameLst>
                                          <p:attrName>ppt_h</p:attrName>
                                        </p:attrNameLst>
                                      </p:cBhvr>
                                      <p:tavLst>
                                        <p:tav tm="0">
                                          <p:val>
                                            <p:fltVal val="0"/>
                                          </p:val>
                                        </p:tav>
                                        <p:tav tm="100000">
                                          <p:val>
                                            <p:strVal val="#ppt_h"/>
                                          </p:val>
                                        </p:tav>
                                      </p:tavLst>
                                    </p:anim>
                                    <p:animEffect transition="in" filter="fade">
                                      <p:cBhvr>
                                        <p:cTn id="36" dur="500"/>
                                        <p:tgtEl>
                                          <p:spTgt spid="25"/>
                                        </p:tgtEl>
                                      </p:cBhvr>
                                    </p:animEffect>
                                  </p:childTnLst>
                                </p:cTn>
                              </p:par>
                              <p:par>
                                <p:cTn id="37" presetID="53" presetClass="entr" presetSubtype="16" fill="hold" grpId="0" nodeType="withEffect">
                                  <p:stCondLst>
                                    <p:cond delay="0"/>
                                  </p:stCondLst>
                                  <p:childTnLst>
                                    <p:set>
                                      <p:cBhvr>
                                        <p:cTn id="38" dur="1" fill="hold">
                                          <p:stCondLst>
                                            <p:cond delay="0"/>
                                          </p:stCondLst>
                                        </p:cTn>
                                        <p:tgtEl>
                                          <p:spTgt spid="26"/>
                                        </p:tgtEl>
                                        <p:attrNameLst>
                                          <p:attrName>style.visibility</p:attrName>
                                        </p:attrNameLst>
                                      </p:cBhvr>
                                      <p:to>
                                        <p:strVal val="visible"/>
                                      </p:to>
                                    </p:set>
                                    <p:anim calcmode="lin" valueType="num">
                                      <p:cBhvr>
                                        <p:cTn id="39" dur="500" fill="hold"/>
                                        <p:tgtEl>
                                          <p:spTgt spid="26"/>
                                        </p:tgtEl>
                                        <p:attrNameLst>
                                          <p:attrName>ppt_w</p:attrName>
                                        </p:attrNameLst>
                                      </p:cBhvr>
                                      <p:tavLst>
                                        <p:tav tm="0">
                                          <p:val>
                                            <p:fltVal val="0"/>
                                          </p:val>
                                        </p:tav>
                                        <p:tav tm="100000">
                                          <p:val>
                                            <p:strVal val="#ppt_w"/>
                                          </p:val>
                                        </p:tav>
                                      </p:tavLst>
                                    </p:anim>
                                    <p:anim calcmode="lin" valueType="num">
                                      <p:cBhvr>
                                        <p:cTn id="40" dur="500" fill="hold"/>
                                        <p:tgtEl>
                                          <p:spTgt spid="26"/>
                                        </p:tgtEl>
                                        <p:attrNameLst>
                                          <p:attrName>ppt_h</p:attrName>
                                        </p:attrNameLst>
                                      </p:cBhvr>
                                      <p:tavLst>
                                        <p:tav tm="0">
                                          <p:val>
                                            <p:fltVal val="0"/>
                                          </p:val>
                                        </p:tav>
                                        <p:tav tm="100000">
                                          <p:val>
                                            <p:strVal val="#ppt_h"/>
                                          </p:val>
                                        </p:tav>
                                      </p:tavLst>
                                    </p:anim>
                                    <p:animEffect transition="in" filter="fade">
                                      <p:cBhvr>
                                        <p:cTn id="41" dur="500"/>
                                        <p:tgtEl>
                                          <p:spTgt spid="26"/>
                                        </p:tgtEl>
                                      </p:cBhvr>
                                    </p:animEffect>
                                  </p:childTnLst>
                                </p:cTn>
                              </p:par>
                            </p:childTnLst>
                          </p:cTn>
                        </p:par>
                        <p:par>
                          <p:cTn id="42" fill="hold">
                            <p:stCondLst>
                              <p:cond delay="3000"/>
                            </p:stCondLst>
                            <p:childTnLst>
                              <p:par>
                                <p:cTn id="43" presetID="22" presetClass="entr" presetSubtype="8" fill="hold" nodeType="afterEffect">
                                  <p:stCondLst>
                                    <p:cond delay="0"/>
                                  </p:stCondLst>
                                  <p:childTnLst>
                                    <p:set>
                                      <p:cBhvr>
                                        <p:cTn id="44" dur="1" fill="hold">
                                          <p:stCondLst>
                                            <p:cond delay="0"/>
                                          </p:stCondLst>
                                        </p:cTn>
                                        <p:tgtEl>
                                          <p:spTgt spid="11"/>
                                        </p:tgtEl>
                                        <p:attrNameLst>
                                          <p:attrName>style.visibility</p:attrName>
                                        </p:attrNameLst>
                                      </p:cBhvr>
                                      <p:to>
                                        <p:strVal val="visible"/>
                                      </p:to>
                                    </p:set>
                                    <p:animEffect transition="in" filter="wipe(left)">
                                      <p:cBhvr>
                                        <p:cTn id="45" dur="500"/>
                                        <p:tgtEl>
                                          <p:spTgt spid="11"/>
                                        </p:tgtEl>
                                      </p:cBhvr>
                                    </p:animEffect>
                                  </p:childTnLst>
                                </p:cTn>
                              </p:par>
                            </p:childTnLst>
                          </p:cTn>
                        </p:par>
                        <p:par>
                          <p:cTn id="46" fill="hold">
                            <p:stCondLst>
                              <p:cond delay="3500"/>
                            </p:stCondLst>
                            <p:childTnLst>
                              <p:par>
                                <p:cTn id="47" presetID="22" presetClass="entr" presetSubtype="8" fill="hold" nodeType="afterEffect">
                                  <p:stCondLst>
                                    <p:cond delay="0"/>
                                  </p:stCondLst>
                                  <p:childTnLst>
                                    <p:set>
                                      <p:cBhvr>
                                        <p:cTn id="48" dur="1" fill="hold">
                                          <p:stCondLst>
                                            <p:cond delay="0"/>
                                          </p:stCondLst>
                                        </p:cTn>
                                        <p:tgtEl>
                                          <p:spTgt spid="14"/>
                                        </p:tgtEl>
                                        <p:attrNameLst>
                                          <p:attrName>style.visibility</p:attrName>
                                        </p:attrNameLst>
                                      </p:cBhvr>
                                      <p:to>
                                        <p:strVal val="visible"/>
                                      </p:to>
                                    </p:set>
                                    <p:animEffect transition="in" filter="wipe(left)">
                                      <p:cBhvr>
                                        <p:cTn id="49" dur="500"/>
                                        <p:tgtEl>
                                          <p:spTgt spid="14"/>
                                        </p:tgtEl>
                                      </p:cBhvr>
                                    </p:animEffect>
                                  </p:childTnLst>
                                </p:cTn>
                              </p:par>
                            </p:childTnLst>
                          </p:cTn>
                        </p:par>
                        <p:par>
                          <p:cTn id="50" fill="hold">
                            <p:stCondLst>
                              <p:cond delay="4000"/>
                            </p:stCondLst>
                            <p:childTnLst>
                              <p:par>
                                <p:cTn id="51" presetID="22" presetClass="entr" presetSubtype="8" fill="hold" nodeType="afterEffect">
                                  <p:stCondLst>
                                    <p:cond delay="0"/>
                                  </p:stCondLst>
                                  <p:childTnLst>
                                    <p:set>
                                      <p:cBhvr>
                                        <p:cTn id="52" dur="1" fill="hold">
                                          <p:stCondLst>
                                            <p:cond delay="0"/>
                                          </p:stCondLst>
                                        </p:cTn>
                                        <p:tgtEl>
                                          <p:spTgt spid="17"/>
                                        </p:tgtEl>
                                        <p:attrNameLst>
                                          <p:attrName>style.visibility</p:attrName>
                                        </p:attrNameLst>
                                      </p:cBhvr>
                                      <p:to>
                                        <p:strVal val="visible"/>
                                      </p:to>
                                    </p:set>
                                    <p:animEffect transition="in" filter="wipe(left)">
                                      <p:cBhvr>
                                        <p:cTn id="53" dur="500"/>
                                        <p:tgtEl>
                                          <p:spTgt spid="17"/>
                                        </p:tgtEl>
                                      </p:cBhvr>
                                    </p:animEffect>
                                  </p:childTnLst>
                                </p:cTn>
                              </p:par>
                            </p:childTnLst>
                          </p:cTn>
                        </p:par>
                        <p:par>
                          <p:cTn id="54" fill="hold">
                            <p:stCondLst>
                              <p:cond delay="4500"/>
                            </p:stCondLst>
                            <p:childTnLst>
                              <p:par>
                                <p:cTn id="55" presetID="22" presetClass="entr" presetSubtype="8" fill="hold" nodeType="afterEffect">
                                  <p:stCondLst>
                                    <p:cond delay="0"/>
                                  </p:stCondLst>
                                  <p:childTnLst>
                                    <p:set>
                                      <p:cBhvr>
                                        <p:cTn id="56" dur="1" fill="hold">
                                          <p:stCondLst>
                                            <p:cond delay="0"/>
                                          </p:stCondLst>
                                        </p:cTn>
                                        <p:tgtEl>
                                          <p:spTgt spid="20"/>
                                        </p:tgtEl>
                                        <p:attrNameLst>
                                          <p:attrName>style.visibility</p:attrName>
                                        </p:attrNameLst>
                                      </p:cBhvr>
                                      <p:to>
                                        <p:strVal val="visible"/>
                                      </p:to>
                                    </p:set>
                                    <p:animEffect transition="in" filter="wipe(left)">
                                      <p:cBhvr>
                                        <p:cTn id="5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23" grpId="0" animBg="1"/>
      <p:bldP spid="24" grpId="0" animBg="1"/>
      <p:bldP spid="25" grpId="0" animBg="1"/>
      <p:bldP spid="26"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 xmlns:a16="http://schemas.microsoft.com/office/drawing/2014/main" id="{547B694B-8B38-4309-A572-528E97623E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0272925" cy="6858000"/>
          </a:xfrm>
          <a:prstGeom prst="rect">
            <a:avLst/>
          </a:prstGeom>
        </p:spPr>
      </p:pic>
      <p:sp>
        <p:nvSpPr>
          <p:cNvPr id="13" name="矩形 12">
            <a:extLst>
              <a:ext uri="{FF2B5EF4-FFF2-40B4-BE49-F238E27FC236}">
                <a16:creationId xmlns="" xmlns:a16="http://schemas.microsoft.com/office/drawing/2014/main" id="{B360EA94-F1C2-4B01-A8F5-F37078D707D2}"/>
              </a:ext>
            </a:extLst>
          </p:cNvPr>
          <p:cNvSpPr/>
          <p:nvPr/>
        </p:nvSpPr>
        <p:spPr>
          <a:xfrm>
            <a:off x="6898511" y="1250064"/>
            <a:ext cx="5293489" cy="4114801"/>
          </a:xfrm>
          <a:prstGeom prst="rect">
            <a:avLst/>
          </a:prstGeom>
          <a:solidFill>
            <a:srgbClr val="E82B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5" name="文本框 14">
            <a:extLst>
              <a:ext uri="{FF2B5EF4-FFF2-40B4-BE49-F238E27FC236}">
                <a16:creationId xmlns="" xmlns:a16="http://schemas.microsoft.com/office/drawing/2014/main" id="{9EA0592D-9E0D-4709-9B6A-2836DB355906}"/>
              </a:ext>
            </a:extLst>
          </p:cNvPr>
          <p:cNvSpPr txBox="1"/>
          <p:nvPr/>
        </p:nvSpPr>
        <p:spPr>
          <a:xfrm>
            <a:off x="8016631" y="3805509"/>
            <a:ext cx="3057247" cy="584775"/>
          </a:xfrm>
          <a:prstGeom prst="rect">
            <a:avLst/>
          </a:prstGeom>
          <a:noFill/>
        </p:spPr>
        <p:txBody>
          <a:bodyPr wrap="none" rtlCol="0">
            <a:spAutoFit/>
            <a:scene3d>
              <a:camera prst="orthographicFront"/>
              <a:lightRig rig="threePt" dir="t"/>
            </a:scene3d>
            <a:sp3d contourW="12700"/>
          </a:bodyPr>
          <a:lstStyle/>
          <a:p>
            <a:pPr algn="ctr"/>
            <a:r>
              <a:rPr lang="zh-CN" altLang="en-US" sz="3200" b="1" dirty="0">
                <a:solidFill>
                  <a:schemeClr val="bg1"/>
                </a:solidFill>
                <a:cs typeface="+mn-ea"/>
                <a:sym typeface="+mn-lt"/>
              </a:rPr>
              <a:t>下季度工作计划</a:t>
            </a:r>
          </a:p>
        </p:txBody>
      </p:sp>
      <p:sp>
        <p:nvSpPr>
          <p:cNvPr id="16" name="文本框 15">
            <a:extLst>
              <a:ext uri="{FF2B5EF4-FFF2-40B4-BE49-F238E27FC236}">
                <a16:creationId xmlns="" xmlns:a16="http://schemas.microsoft.com/office/drawing/2014/main" id="{14BDD11C-9E70-4AF6-B3D8-B1D04FEAF2BC}"/>
              </a:ext>
            </a:extLst>
          </p:cNvPr>
          <p:cNvSpPr txBox="1"/>
          <p:nvPr/>
        </p:nvSpPr>
        <p:spPr>
          <a:xfrm>
            <a:off x="7564056" y="4334944"/>
            <a:ext cx="3962398" cy="738664"/>
          </a:xfrm>
          <a:prstGeom prst="rect">
            <a:avLst/>
          </a:prstGeom>
          <a:noFill/>
        </p:spPr>
        <p:txBody>
          <a:bodyPr wrap="square" rtlCol="0">
            <a:spAutoFit/>
            <a:scene3d>
              <a:camera prst="orthographicFront"/>
              <a:lightRig rig="threePt" dir="t"/>
            </a:scene3d>
            <a:sp3d contourW="12700"/>
          </a:bodyPr>
          <a:lstStyle/>
          <a:p>
            <a:pPr algn="ctr"/>
            <a:r>
              <a:rPr lang="en-US" altLang="zh-CN" sz="1400" dirty="0">
                <a:solidFill>
                  <a:schemeClr val="bg1"/>
                </a:solidFill>
                <a:cs typeface="+mn-ea"/>
                <a:sym typeface="+mn-lt"/>
              </a:rPr>
              <a:t>The user can demonstrate on a projector or computer, or print the presentation and make it into a film</a:t>
            </a:r>
          </a:p>
        </p:txBody>
      </p:sp>
      <p:sp>
        <p:nvSpPr>
          <p:cNvPr id="17" name="文本框 16">
            <a:extLst>
              <a:ext uri="{FF2B5EF4-FFF2-40B4-BE49-F238E27FC236}">
                <a16:creationId xmlns="" xmlns:a16="http://schemas.microsoft.com/office/drawing/2014/main" id="{589CC9F6-892B-43DF-ACE7-D31A0D33D3D6}"/>
              </a:ext>
            </a:extLst>
          </p:cNvPr>
          <p:cNvSpPr txBox="1"/>
          <p:nvPr/>
        </p:nvSpPr>
        <p:spPr>
          <a:xfrm>
            <a:off x="8005043" y="1324800"/>
            <a:ext cx="3080422" cy="2215991"/>
          </a:xfrm>
          <a:prstGeom prst="rect">
            <a:avLst/>
          </a:prstGeom>
          <a:noFill/>
        </p:spPr>
        <p:txBody>
          <a:bodyPr wrap="square" rtlCol="0">
            <a:spAutoFit/>
          </a:bodyPr>
          <a:lstStyle/>
          <a:p>
            <a:pPr algn="ctr"/>
            <a:r>
              <a:rPr lang="en-US" altLang="zh-CN" sz="13800" b="1" dirty="0">
                <a:solidFill>
                  <a:schemeClr val="bg1"/>
                </a:solidFill>
                <a:cs typeface="+mn-ea"/>
                <a:sym typeface="+mn-lt"/>
              </a:rPr>
              <a:t>04</a:t>
            </a:r>
            <a:endParaRPr lang="zh-CN" altLang="en-US" sz="13800" b="1" dirty="0">
              <a:solidFill>
                <a:schemeClr val="bg1"/>
              </a:solidFill>
              <a:cs typeface="+mn-ea"/>
              <a:sym typeface="+mn-lt"/>
            </a:endParaRPr>
          </a:p>
        </p:txBody>
      </p:sp>
      <p:cxnSp>
        <p:nvCxnSpPr>
          <p:cNvPr id="18" name="直接连接符 17">
            <a:extLst>
              <a:ext uri="{FF2B5EF4-FFF2-40B4-BE49-F238E27FC236}">
                <a16:creationId xmlns="" xmlns:a16="http://schemas.microsoft.com/office/drawing/2014/main" id="{488CCD2E-4C6D-4E6C-BF1B-D630D3B46DA4}"/>
              </a:ext>
            </a:extLst>
          </p:cNvPr>
          <p:cNvCxnSpPr/>
          <p:nvPr/>
        </p:nvCxnSpPr>
        <p:spPr>
          <a:xfrm>
            <a:off x="9022741" y="3532116"/>
            <a:ext cx="104502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28733686"/>
      </p:ext>
    </p:extLst>
  </p:cSld>
  <p:clrMapOvr>
    <a:masterClrMapping/>
  </p:clrMapOvr>
  <mc:AlternateContent xmlns:mc="http://schemas.openxmlformats.org/markup-compatibility/2006" xmlns:p14="http://schemas.microsoft.com/office/powerpoint/2010/main">
    <mc:Choice Requires="p14">
      <p:transition spd="slow" p14:dur="800" advClick="0" advTm="0">
        <p14:flythrough/>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8000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0-#ppt_w/2"/>
                                          </p:val>
                                        </p:tav>
                                        <p:tav tm="100000">
                                          <p:val>
                                            <p:strVal val="#ppt_x"/>
                                          </p:val>
                                        </p:tav>
                                      </p:tavLst>
                                    </p:anim>
                                    <p:anim calcmode="lin" valueType="num">
                                      <p:cBhvr additive="base">
                                        <p:cTn id="8" dur="100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1" decel="80000" fill="hold" grpId="0" nodeType="afterEffect">
                                  <p:stCondLst>
                                    <p:cond delay="0"/>
                                  </p:stCondLst>
                                  <p:childTnLst>
                                    <p:set>
                                      <p:cBhvr>
                                        <p:cTn id="11" dur="1" fill="hold">
                                          <p:stCondLst>
                                            <p:cond delay="0"/>
                                          </p:stCondLst>
                                        </p:cTn>
                                        <p:tgtEl>
                                          <p:spTgt spid="13"/>
                                        </p:tgtEl>
                                        <p:attrNameLst>
                                          <p:attrName>style.visibility</p:attrName>
                                        </p:attrNameLst>
                                      </p:cBhvr>
                                      <p:to>
                                        <p:strVal val="visible"/>
                                      </p:to>
                                    </p:set>
                                    <p:anim calcmode="lin" valueType="num">
                                      <p:cBhvr additive="base">
                                        <p:cTn id="12" dur="1000" fill="hold"/>
                                        <p:tgtEl>
                                          <p:spTgt spid="13"/>
                                        </p:tgtEl>
                                        <p:attrNameLst>
                                          <p:attrName>ppt_x</p:attrName>
                                        </p:attrNameLst>
                                      </p:cBhvr>
                                      <p:tavLst>
                                        <p:tav tm="0">
                                          <p:val>
                                            <p:strVal val="#ppt_x"/>
                                          </p:val>
                                        </p:tav>
                                        <p:tav tm="100000">
                                          <p:val>
                                            <p:strVal val="#ppt_x"/>
                                          </p:val>
                                        </p:tav>
                                      </p:tavLst>
                                    </p:anim>
                                    <p:anim calcmode="lin" valueType="num">
                                      <p:cBhvr additive="base">
                                        <p:cTn id="13" dur="1000" fill="hold"/>
                                        <p:tgtEl>
                                          <p:spTgt spid="13"/>
                                        </p:tgtEl>
                                        <p:attrNameLst>
                                          <p:attrName>ppt_y</p:attrName>
                                        </p:attrNameLst>
                                      </p:cBhvr>
                                      <p:tavLst>
                                        <p:tav tm="0">
                                          <p:val>
                                            <p:strVal val="0-#ppt_h/2"/>
                                          </p:val>
                                        </p:tav>
                                        <p:tav tm="100000">
                                          <p:val>
                                            <p:strVal val="#ppt_y"/>
                                          </p:val>
                                        </p:tav>
                                      </p:tavLst>
                                    </p:anim>
                                  </p:childTnLst>
                                </p:cTn>
                              </p:par>
                            </p:childTnLst>
                          </p:cTn>
                        </p:par>
                        <p:par>
                          <p:cTn id="14" fill="hold">
                            <p:stCondLst>
                              <p:cond delay="2000"/>
                            </p:stCondLst>
                            <p:childTnLst>
                              <p:par>
                                <p:cTn id="15" presetID="2" presetClass="entr" presetSubtype="2" fill="hold" grpId="0" nodeType="afterEffect">
                                  <p:stCondLst>
                                    <p:cond delay="0"/>
                                  </p:stCondLst>
                                  <p:iterate type="lt">
                                    <p:tmPct val="10000"/>
                                  </p:iterate>
                                  <p:childTnLst>
                                    <p:set>
                                      <p:cBhvr>
                                        <p:cTn id="16" dur="1" fill="hold">
                                          <p:stCondLst>
                                            <p:cond delay="0"/>
                                          </p:stCondLst>
                                        </p:cTn>
                                        <p:tgtEl>
                                          <p:spTgt spid="17"/>
                                        </p:tgtEl>
                                        <p:attrNameLst>
                                          <p:attrName>style.visibility</p:attrName>
                                        </p:attrNameLst>
                                      </p:cBhvr>
                                      <p:to>
                                        <p:strVal val="visible"/>
                                      </p:to>
                                    </p:set>
                                    <p:anim calcmode="lin" valueType="num">
                                      <p:cBhvr additive="base">
                                        <p:cTn id="17" dur="500" fill="hold"/>
                                        <p:tgtEl>
                                          <p:spTgt spid="17"/>
                                        </p:tgtEl>
                                        <p:attrNameLst>
                                          <p:attrName>ppt_x</p:attrName>
                                        </p:attrNameLst>
                                      </p:cBhvr>
                                      <p:tavLst>
                                        <p:tav tm="0">
                                          <p:val>
                                            <p:strVal val="1+#ppt_w/2"/>
                                          </p:val>
                                        </p:tav>
                                        <p:tav tm="100000">
                                          <p:val>
                                            <p:strVal val="#ppt_x"/>
                                          </p:val>
                                        </p:tav>
                                      </p:tavLst>
                                    </p:anim>
                                    <p:anim calcmode="lin" valueType="num">
                                      <p:cBhvr additive="base">
                                        <p:cTn id="18" dur="500" fill="hold"/>
                                        <p:tgtEl>
                                          <p:spTgt spid="17"/>
                                        </p:tgtEl>
                                        <p:attrNameLst>
                                          <p:attrName>ppt_y</p:attrName>
                                        </p:attrNameLst>
                                      </p:cBhvr>
                                      <p:tavLst>
                                        <p:tav tm="0">
                                          <p:val>
                                            <p:strVal val="#ppt_y"/>
                                          </p:val>
                                        </p:tav>
                                        <p:tav tm="100000">
                                          <p:val>
                                            <p:strVal val="#ppt_y"/>
                                          </p:val>
                                        </p:tav>
                                      </p:tavLst>
                                    </p:anim>
                                  </p:childTnLst>
                                </p:cTn>
                              </p:par>
                            </p:childTnLst>
                          </p:cTn>
                        </p:par>
                        <p:par>
                          <p:cTn id="19" fill="hold">
                            <p:stCondLst>
                              <p:cond delay="2550"/>
                            </p:stCondLst>
                            <p:childTnLst>
                              <p:par>
                                <p:cTn id="20" presetID="16" presetClass="entr" presetSubtype="37" fill="hold" nodeType="after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barn(outVertical)">
                                      <p:cBhvr>
                                        <p:cTn id="22" dur="1000"/>
                                        <p:tgtEl>
                                          <p:spTgt spid="18"/>
                                        </p:tgtEl>
                                      </p:cBhvr>
                                    </p:animEffect>
                                  </p:childTnLst>
                                </p:cTn>
                              </p:par>
                            </p:childTnLst>
                          </p:cTn>
                        </p:par>
                        <p:par>
                          <p:cTn id="23" fill="hold">
                            <p:stCondLst>
                              <p:cond delay="3550"/>
                            </p:stCondLst>
                            <p:childTnLst>
                              <p:par>
                                <p:cTn id="24" presetID="41" presetClass="entr" presetSubtype="0" fill="hold" grpId="0" nodeType="afterEffect">
                                  <p:stCondLst>
                                    <p:cond delay="0"/>
                                  </p:stCondLst>
                                  <p:iterate type="lt">
                                    <p:tmPct val="10000"/>
                                  </p:iterate>
                                  <p:childTnLst>
                                    <p:set>
                                      <p:cBhvr>
                                        <p:cTn id="25" dur="1" fill="hold">
                                          <p:stCondLst>
                                            <p:cond delay="0"/>
                                          </p:stCondLst>
                                        </p:cTn>
                                        <p:tgtEl>
                                          <p:spTgt spid="15"/>
                                        </p:tgtEl>
                                        <p:attrNameLst>
                                          <p:attrName>style.visibility</p:attrName>
                                        </p:attrNameLst>
                                      </p:cBhvr>
                                      <p:to>
                                        <p:strVal val="visible"/>
                                      </p:to>
                                    </p:set>
                                    <p:anim calcmode="lin" valueType="num">
                                      <p:cBhvr>
                                        <p:cTn id="26" dur="500" fill="hold"/>
                                        <p:tgtEl>
                                          <p:spTgt spid="15"/>
                                        </p:tgtEl>
                                        <p:attrNameLst>
                                          <p:attrName>ppt_x</p:attrName>
                                        </p:attrNameLst>
                                      </p:cBhvr>
                                      <p:tavLst>
                                        <p:tav tm="0">
                                          <p:val>
                                            <p:strVal val="#ppt_x"/>
                                          </p:val>
                                        </p:tav>
                                        <p:tav tm="50000">
                                          <p:val>
                                            <p:strVal val="#ppt_x+.1"/>
                                          </p:val>
                                        </p:tav>
                                        <p:tav tm="100000">
                                          <p:val>
                                            <p:strVal val="#ppt_x"/>
                                          </p:val>
                                        </p:tav>
                                      </p:tavLst>
                                    </p:anim>
                                    <p:anim calcmode="lin" valueType="num">
                                      <p:cBhvr>
                                        <p:cTn id="27" dur="500" fill="hold"/>
                                        <p:tgtEl>
                                          <p:spTgt spid="15"/>
                                        </p:tgtEl>
                                        <p:attrNameLst>
                                          <p:attrName>ppt_y</p:attrName>
                                        </p:attrNameLst>
                                      </p:cBhvr>
                                      <p:tavLst>
                                        <p:tav tm="0">
                                          <p:val>
                                            <p:strVal val="#ppt_y"/>
                                          </p:val>
                                        </p:tav>
                                        <p:tav tm="100000">
                                          <p:val>
                                            <p:strVal val="#ppt_y"/>
                                          </p:val>
                                        </p:tav>
                                      </p:tavLst>
                                    </p:anim>
                                    <p:anim calcmode="lin" valueType="num">
                                      <p:cBhvr>
                                        <p:cTn id="28" dur="500" fill="hold"/>
                                        <p:tgtEl>
                                          <p:spTgt spid="15"/>
                                        </p:tgtEl>
                                        <p:attrNameLst>
                                          <p:attrName>ppt_h</p:attrName>
                                        </p:attrNameLst>
                                      </p:cBhvr>
                                      <p:tavLst>
                                        <p:tav tm="0">
                                          <p:val>
                                            <p:strVal val="#ppt_h/10"/>
                                          </p:val>
                                        </p:tav>
                                        <p:tav tm="50000">
                                          <p:val>
                                            <p:strVal val="#ppt_h+.01"/>
                                          </p:val>
                                        </p:tav>
                                        <p:tav tm="100000">
                                          <p:val>
                                            <p:strVal val="#ppt_h"/>
                                          </p:val>
                                        </p:tav>
                                      </p:tavLst>
                                    </p:anim>
                                    <p:anim calcmode="lin" valueType="num">
                                      <p:cBhvr>
                                        <p:cTn id="29" dur="500" fill="hold"/>
                                        <p:tgtEl>
                                          <p:spTgt spid="15"/>
                                        </p:tgtEl>
                                        <p:attrNameLst>
                                          <p:attrName>ppt_w</p:attrName>
                                        </p:attrNameLst>
                                      </p:cBhvr>
                                      <p:tavLst>
                                        <p:tav tm="0">
                                          <p:val>
                                            <p:strVal val="#ppt_w/10"/>
                                          </p:val>
                                        </p:tav>
                                        <p:tav tm="50000">
                                          <p:val>
                                            <p:strVal val="#ppt_w+.01"/>
                                          </p:val>
                                        </p:tav>
                                        <p:tav tm="100000">
                                          <p:val>
                                            <p:strVal val="#ppt_w"/>
                                          </p:val>
                                        </p:tav>
                                      </p:tavLst>
                                    </p:anim>
                                    <p:animEffect transition="in" filter="fade">
                                      <p:cBhvr>
                                        <p:cTn id="30" dur="500" tmFilter="0,0; .5, 1; 1, 1"/>
                                        <p:tgtEl>
                                          <p:spTgt spid="15"/>
                                        </p:tgtEl>
                                      </p:cBhvr>
                                    </p:animEffect>
                                  </p:childTnLst>
                                </p:cTn>
                              </p:par>
                            </p:childTnLst>
                          </p:cTn>
                        </p:par>
                        <p:par>
                          <p:cTn id="31" fill="hold">
                            <p:stCondLst>
                              <p:cond delay="4350"/>
                            </p:stCondLst>
                            <p:childTnLst>
                              <p:par>
                                <p:cTn id="32" presetID="22" presetClass="entr" presetSubtype="1" fill="hold" grpId="0" nodeType="afterEffect">
                                  <p:stCondLst>
                                    <p:cond delay="0"/>
                                  </p:stCondLst>
                                  <p:childTnLst>
                                    <p:set>
                                      <p:cBhvr>
                                        <p:cTn id="33" dur="1" fill="hold">
                                          <p:stCondLst>
                                            <p:cond delay="0"/>
                                          </p:stCondLst>
                                        </p:cTn>
                                        <p:tgtEl>
                                          <p:spTgt spid="16"/>
                                        </p:tgtEl>
                                        <p:attrNameLst>
                                          <p:attrName>style.visibility</p:attrName>
                                        </p:attrNameLst>
                                      </p:cBhvr>
                                      <p:to>
                                        <p:strVal val="visible"/>
                                      </p:to>
                                    </p:set>
                                    <p:animEffect transition="in" filter="wipe(up)">
                                      <p:cBhvr>
                                        <p:cTn id="34"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5" grpId="0"/>
      <p:bldP spid="16" grpId="0"/>
      <p:bldP spid="17"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1"/>
          <p:cNvSpPr txBox="1">
            <a:spLocks noChangeArrowheads="1"/>
          </p:cNvSpPr>
          <p:nvPr/>
        </p:nvSpPr>
        <p:spPr bwMode="auto">
          <a:xfrm>
            <a:off x="982638" y="131071"/>
            <a:ext cx="387798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3200" b="1" dirty="0">
                <a:solidFill>
                  <a:srgbClr val="3F3F3F"/>
                </a:solidFill>
                <a:cs typeface="+mn-ea"/>
                <a:sym typeface="+mn-lt"/>
              </a:rPr>
              <a:t>四、下季度工作计划</a:t>
            </a:r>
          </a:p>
        </p:txBody>
      </p:sp>
      <p:sp>
        <p:nvSpPr>
          <p:cNvPr id="3" name="Freeform 16"/>
          <p:cNvSpPr/>
          <p:nvPr/>
        </p:nvSpPr>
        <p:spPr bwMode="auto">
          <a:xfrm>
            <a:off x="181405" y="200501"/>
            <a:ext cx="278478" cy="443337"/>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solidFill>
            <a:srgbClr val="E82B11"/>
          </a:solidFill>
          <a:ln w="38100">
            <a:noFill/>
          </a:ln>
          <a:effectLst>
            <a:outerShdw blurRad="63500" algn="ctr" rotWithShape="0">
              <a:prstClr val="black">
                <a:alpha val="40000"/>
              </a:prstClr>
            </a:outerShdw>
          </a:effectLst>
        </p:spPr>
        <p:txBody>
          <a:bodyPr/>
          <a:lstStyle/>
          <a:p>
            <a:endParaRPr lang="zh-CN" altLang="en-US" sz="2400">
              <a:cs typeface="+mn-ea"/>
              <a:sym typeface="+mn-lt"/>
            </a:endParaRPr>
          </a:p>
        </p:txBody>
      </p:sp>
      <p:sp>
        <p:nvSpPr>
          <p:cNvPr id="4" name="Freeform 17"/>
          <p:cNvSpPr/>
          <p:nvPr/>
        </p:nvSpPr>
        <p:spPr bwMode="auto">
          <a:xfrm>
            <a:off x="441561" y="200501"/>
            <a:ext cx="277256" cy="443337"/>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solidFill>
            <a:srgbClr val="E82B11"/>
          </a:solidFill>
          <a:ln w="38100">
            <a:noFill/>
          </a:ln>
          <a:effectLst>
            <a:outerShdw blurRad="63500" algn="ctr" rotWithShape="0">
              <a:prstClr val="black">
                <a:alpha val="40000"/>
              </a:prstClr>
            </a:outerShdw>
          </a:effectLst>
        </p:spPr>
        <p:txBody>
          <a:bodyPr/>
          <a:lstStyle/>
          <a:p>
            <a:endParaRPr lang="zh-CN" altLang="en-US" sz="2400">
              <a:cs typeface="+mn-ea"/>
              <a:sym typeface="+mn-lt"/>
            </a:endParaRPr>
          </a:p>
        </p:txBody>
      </p:sp>
      <p:sp>
        <p:nvSpPr>
          <p:cNvPr id="5" name="Freeform 18"/>
          <p:cNvSpPr/>
          <p:nvPr/>
        </p:nvSpPr>
        <p:spPr bwMode="auto">
          <a:xfrm>
            <a:off x="705382" y="200501"/>
            <a:ext cx="277256" cy="443337"/>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solidFill>
            <a:srgbClr val="E82B11"/>
          </a:solidFill>
          <a:ln w="38100">
            <a:noFill/>
          </a:ln>
          <a:effectLst>
            <a:outerShdw blurRad="63500" algn="ctr" rotWithShape="0">
              <a:prstClr val="black">
                <a:alpha val="40000"/>
              </a:prstClr>
            </a:outerShdw>
          </a:effectLst>
        </p:spPr>
        <p:txBody>
          <a:bodyPr/>
          <a:lstStyle/>
          <a:p>
            <a:endParaRPr lang="zh-CN" altLang="en-US" sz="2400">
              <a:cs typeface="+mn-ea"/>
              <a:sym typeface="+mn-lt"/>
            </a:endParaRPr>
          </a:p>
        </p:txBody>
      </p:sp>
      <p:grpSp>
        <p:nvGrpSpPr>
          <p:cNvPr id="6" name="组合 5">
            <a:extLst>
              <a:ext uri="{FF2B5EF4-FFF2-40B4-BE49-F238E27FC236}">
                <a16:creationId xmlns="" xmlns:a16="http://schemas.microsoft.com/office/drawing/2014/main" id="{2D64C3B5-8BFF-4333-AE20-1F1683E1A394}"/>
              </a:ext>
            </a:extLst>
          </p:cNvPr>
          <p:cNvGrpSpPr/>
          <p:nvPr/>
        </p:nvGrpSpPr>
        <p:grpSpPr>
          <a:xfrm>
            <a:off x="1450974" y="2346802"/>
            <a:ext cx="4227512" cy="1466056"/>
            <a:chOff x="1450974" y="2326482"/>
            <a:chExt cx="4227512" cy="1466056"/>
          </a:xfrm>
        </p:grpSpPr>
        <p:sp>
          <p:nvSpPr>
            <p:cNvPr id="7" name="矩形: 圆角 2">
              <a:extLst>
                <a:ext uri="{FF2B5EF4-FFF2-40B4-BE49-F238E27FC236}">
                  <a16:creationId xmlns="" xmlns:a16="http://schemas.microsoft.com/office/drawing/2014/main" id="{F265ADBC-449D-431A-8E52-1B4FD6673DE8}"/>
                </a:ext>
              </a:extLst>
            </p:cNvPr>
            <p:cNvSpPr/>
            <p:nvPr/>
          </p:nvSpPr>
          <p:spPr>
            <a:xfrm>
              <a:off x="1450974" y="2326482"/>
              <a:ext cx="4225925" cy="1466056"/>
            </a:xfrm>
            <a:prstGeom prst="roundRect">
              <a:avLst>
                <a:gd name="adj" fmla="val 7497"/>
              </a:avLst>
            </a:prstGeom>
            <a:solidFill>
              <a:schemeClr val="bg1"/>
            </a:solidFill>
            <a:ln w="104775">
              <a:noFill/>
            </a:ln>
            <a:effectLst>
              <a:outerShdw blurRad="698500" dist="1905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8" name="任意多边形: 形状 6">
              <a:extLst>
                <a:ext uri="{FF2B5EF4-FFF2-40B4-BE49-F238E27FC236}">
                  <a16:creationId xmlns="" xmlns:a16="http://schemas.microsoft.com/office/drawing/2014/main" id="{E0DCE1C6-01C4-4787-BFB7-728F30CAFDD5}"/>
                </a:ext>
              </a:extLst>
            </p:cNvPr>
            <p:cNvSpPr/>
            <p:nvPr/>
          </p:nvSpPr>
          <p:spPr>
            <a:xfrm>
              <a:off x="1450974" y="2491185"/>
              <a:ext cx="854076" cy="1136650"/>
            </a:xfrm>
            <a:custGeom>
              <a:avLst/>
              <a:gdLst>
                <a:gd name="connsiteX0" fmla="*/ 285750 w 854076"/>
                <a:gd name="connsiteY0" fmla="*/ 0 h 1136650"/>
                <a:gd name="connsiteX1" fmla="*/ 854076 w 854076"/>
                <a:gd name="connsiteY1" fmla="*/ 568325 h 1136650"/>
                <a:gd name="connsiteX2" fmla="*/ 285750 w 854076"/>
                <a:gd name="connsiteY2" fmla="*/ 1136650 h 1136650"/>
                <a:gd name="connsiteX3" fmla="*/ 64532 w 854076"/>
                <a:gd name="connsiteY3" fmla="*/ 1091988 h 1136650"/>
                <a:gd name="connsiteX4" fmla="*/ 0 w 854076"/>
                <a:gd name="connsiteY4" fmla="*/ 1056962 h 1136650"/>
                <a:gd name="connsiteX5" fmla="*/ 0 w 854076"/>
                <a:gd name="connsiteY5" fmla="*/ 79689 h 1136650"/>
                <a:gd name="connsiteX6" fmla="*/ 64532 w 854076"/>
                <a:gd name="connsiteY6" fmla="*/ 44662 h 1136650"/>
                <a:gd name="connsiteX7" fmla="*/ 285750 w 854076"/>
                <a:gd name="connsiteY7" fmla="*/ 0 h 1136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4076" h="1136650">
                  <a:moveTo>
                    <a:pt x="285750" y="0"/>
                  </a:moveTo>
                  <a:cubicBezTo>
                    <a:pt x="599628" y="0"/>
                    <a:pt x="854076" y="254448"/>
                    <a:pt x="854076" y="568325"/>
                  </a:cubicBezTo>
                  <a:cubicBezTo>
                    <a:pt x="854076" y="882202"/>
                    <a:pt x="599628" y="1136650"/>
                    <a:pt x="285750" y="1136650"/>
                  </a:cubicBezTo>
                  <a:cubicBezTo>
                    <a:pt x="207281" y="1136650"/>
                    <a:pt x="132526" y="1120747"/>
                    <a:pt x="64532" y="1091988"/>
                  </a:cubicBezTo>
                  <a:lnTo>
                    <a:pt x="0" y="1056962"/>
                  </a:lnTo>
                  <a:lnTo>
                    <a:pt x="0" y="79689"/>
                  </a:lnTo>
                  <a:lnTo>
                    <a:pt x="64532" y="44662"/>
                  </a:lnTo>
                  <a:cubicBezTo>
                    <a:pt x="132526" y="15903"/>
                    <a:pt x="207281" y="0"/>
                    <a:pt x="285750" y="0"/>
                  </a:cubicBezTo>
                  <a:close/>
                </a:path>
              </a:pathLst>
            </a:custGeom>
            <a:solidFill>
              <a:srgbClr val="E82B11"/>
            </a:solidFill>
            <a:ln w="38100">
              <a:noFill/>
            </a:ln>
            <a:effectLst>
              <a:outerShdw blurRad="63500" algn="ctr" rotWithShape="0">
                <a:prstClr val="black">
                  <a:alpha val="40000"/>
                </a:prstClr>
              </a:outerShdw>
            </a:effectLst>
          </p:spPr>
          <p:txBody>
            <a:bodyPr/>
            <a:lstStyle/>
            <a:p>
              <a:endParaRPr lang="zh-CN" altLang="en-US" sz="2400">
                <a:solidFill>
                  <a:schemeClr val="tx1"/>
                </a:solidFill>
                <a:cs typeface="+mn-ea"/>
                <a:sym typeface="+mn-lt"/>
              </a:endParaRPr>
            </a:p>
          </p:txBody>
        </p:sp>
        <p:sp>
          <p:nvSpPr>
            <p:cNvPr id="9" name="椭圆 18">
              <a:extLst>
                <a:ext uri="{FF2B5EF4-FFF2-40B4-BE49-F238E27FC236}">
                  <a16:creationId xmlns="" xmlns:a16="http://schemas.microsoft.com/office/drawing/2014/main" id="{4DCAB813-C7CF-445E-842B-03D5256BE8B9}"/>
                </a:ext>
              </a:extLst>
            </p:cNvPr>
            <p:cNvSpPr/>
            <p:nvPr/>
          </p:nvSpPr>
          <p:spPr>
            <a:xfrm>
              <a:off x="1594894" y="2902638"/>
              <a:ext cx="387622" cy="313744"/>
            </a:xfrm>
            <a:custGeom>
              <a:avLst/>
              <a:gdLst>
                <a:gd name="connsiteX0" fmla="*/ 355420 w 607568"/>
                <a:gd name="connsiteY0" fmla="*/ 250307 h 491771"/>
                <a:gd name="connsiteX1" fmla="*/ 352312 w 607568"/>
                <a:gd name="connsiteY1" fmla="*/ 251812 h 491771"/>
                <a:gd name="connsiteX2" fmla="*/ 321042 w 607568"/>
                <a:gd name="connsiteY2" fmla="*/ 289814 h 491771"/>
                <a:gd name="connsiteX3" fmla="*/ 321513 w 607568"/>
                <a:gd name="connsiteY3" fmla="*/ 295364 h 491771"/>
                <a:gd name="connsiteX4" fmla="*/ 369736 w 607568"/>
                <a:gd name="connsiteY4" fmla="*/ 338257 h 491771"/>
                <a:gd name="connsiteX5" fmla="*/ 371997 w 607568"/>
                <a:gd name="connsiteY5" fmla="*/ 339104 h 491771"/>
                <a:gd name="connsiteX6" fmla="*/ 373127 w 607568"/>
                <a:gd name="connsiteY6" fmla="*/ 338916 h 491771"/>
                <a:gd name="connsiteX7" fmla="*/ 375293 w 607568"/>
                <a:gd name="connsiteY7" fmla="*/ 336282 h 491771"/>
                <a:gd name="connsiteX8" fmla="*/ 383676 w 607568"/>
                <a:gd name="connsiteY8" fmla="*/ 279467 h 491771"/>
                <a:gd name="connsiteX9" fmla="*/ 376424 w 607568"/>
                <a:gd name="connsiteY9" fmla="*/ 263287 h 491771"/>
                <a:gd name="connsiteX10" fmla="*/ 357681 w 607568"/>
                <a:gd name="connsiteY10" fmla="*/ 250965 h 491771"/>
                <a:gd name="connsiteX11" fmla="*/ 355420 w 607568"/>
                <a:gd name="connsiteY11" fmla="*/ 250307 h 491771"/>
                <a:gd name="connsiteX12" fmla="*/ 258879 w 607568"/>
                <a:gd name="connsiteY12" fmla="*/ 250307 h 491771"/>
                <a:gd name="connsiteX13" fmla="*/ 256712 w 607568"/>
                <a:gd name="connsiteY13" fmla="*/ 250965 h 491771"/>
                <a:gd name="connsiteX14" fmla="*/ 237969 w 607568"/>
                <a:gd name="connsiteY14" fmla="*/ 263287 h 491771"/>
                <a:gd name="connsiteX15" fmla="*/ 230717 w 607568"/>
                <a:gd name="connsiteY15" fmla="*/ 279467 h 491771"/>
                <a:gd name="connsiteX16" fmla="*/ 239100 w 607568"/>
                <a:gd name="connsiteY16" fmla="*/ 336282 h 491771"/>
                <a:gd name="connsiteX17" fmla="*/ 241266 w 607568"/>
                <a:gd name="connsiteY17" fmla="*/ 338916 h 491771"/>
                <a:gd name="connsiteX18" fmla="*/ 242396 w 607568"/>
                <a:gd name="connsiteY18" fmla="*/ 339104 h 491771"/>
                <a:gd name="connsiteX19" fmla="*/ 244657 w 607568"/>
                <a:gd name="connsiteY19" fmla="*/ 338257 h 491771"/>
                <a:gd name="connsiteX20" fmla="*/ 292880 w 607568"/>
                <a:gd name="connsiteY20" fmla="*/ 295364 h 491771"/>
                <a:gd name="connsiteX21" fmla="*/ 293351 w 607568"/>
                <a:gd name="connsiteY21" fmla="*/ 289814 h 491771"/>
                <a:gd name="connsiteX22" fmla="*/ 261987 w 607568"/>
                <a:gd name="connsiteY22" fmla="*/ 251812 h 491771"/>
                <a:gd name="connsiteX23" fmla="*/ 258879 w 607568"/>
                <a:gd name="connsiteY23" fmla="*/ 250307 h 491771"/>
                <a:gd name="connsiteX24" fmla="*/ 500465 w 607568"/>
                <a:gd name="connsiteY24" fmla="*/ 66049 h 491771"/>
                <a:gd name="connsiteX25" fmla="*/ 565743 w 607568"/>
                <a:gd name="connsiteY25" fmla="*/ 130673 h 491771"/>
                <a:gd name="connsiteX26" fmla="*/ 566120 w 607568"/>
                <a:gd name="connsiteY26" fmla="*/ 130673 h 491771"/>
                <a:gd name="connsiteX27" fmla="*/ 580250 w 607568"/>
                <a:gd name="connsiteY27" fmla="*/ 160962 h 491771"/>
                <a:gd name="connsiteX28" fmla="*/ 560939 w 607568"/>
                <a:gd name="connsiteY28" fmla="*/ 182503 h 491771"/>
                <a:gd name="connsiteX29" fmla="*/ 531927 w 607568"/>
                <a:gd name="connsiteY29" fmla="*/ 223799 h 491771"/>
                <a:gd name="connsiteX30" fmla="*/ 528253 w 607568"/>
                <a:gd name="connsiteY30" fmla="*/ 234240 h 491771"/>
                <a:gd name="connsiteX31" fmla="*/ 530797 w 607568"/>
                <a:gd name="connsiteY31" fmla="*/ 246281 h 491771"/>
                <a:gd name="connsiteX32" fmla="*/ 545868 w 607568"/>
                <a:gd name="connsiteY32" fmla="*/ 261143 h 491771"/>
                <a:gd name="connsiteX33" fmla="*/ 558961 w 607568"/>
                <a:gd name="connsiteY33" fmla="*/ 263777 h 491771"/>
                <a:gd name="connsiteX34" fmla="*/ 597299 w 607568"/>
                <a:gd name="connsiteY34" fmla="*/ 301968 h 491771"/>
                <a:gd name="connsiteX35" fmla="*/ 607002 w 607568"/>
                <a:gd name="connsiteY35" fmla="*/ 350788 h 491771"/>
                <a:gd name="connsiteX36" fmla="*/ 601256 w 607568"/>
                <a:gd name="connsiteY36" fmla="*/ 373835 h 491771"/>
                <a:gd name="connsiteX37" fmla="*/ 579685 w 607568"/>
                <a:gd name="connsiteY37" fmla="*/ 384088 h 491771"/>
                <a:gd name="connsiteX38" fmla="*/ 490386 w 607568"/>
                <a:gd name="connsiteY38" fmla="*/ 384088 h 491771"/>
                <a:gd name="connsiteX39" fmla="*/ 467685 w 607568"/>
                <a:gd name="connsiteY39" fmla="*/ 310058 h 491771"/>
                <a:gd name="connsiteX40" fmla="*/ 431702 w 607568"/>
                <a:gd name="connsiteY40" fmla="*/ 267445 h 491771"/>
                <a:gd name="connsiteX41" fmla="*/ 441969 w 607568"/>
                <a:gd name="connsiteY41" fmla="*/ 263777 h 491771"/>
                <a:gd name="connsiteX42" fmla="*/ 455157 w 607568"/>
                <a:gd name="connsiteY42" fmla="*/ 261237 h 491771"/>
                <a:gd name="connsiteX43" fmla="*/ 470228 w 607568"/>
                <a:gd name="connsiteY43" fmla="*/ 246281 h 491771"/>
                <a:gd name="connsiteX44" fmla="*/ 472677 w 607568"/>
                <a:gd name="connsiteY44" fmla="*/ 234240 h 491771"/>
                <a:gd name="connsiteX45" fmla="*/ 469098 w 607568"/>
                <a:gd name="connsiteY45" fmla="*/ 223893 h 491771"/>
                <a:gd name="connsiteX46" fmla="*/ 439991 w 607568"/>
                <a:gd name="connsiteY46" fmla="*/ 182503 h 491771"/>
                <a:gd name="connsiteX47" fmla="*/ 426144 w 607568"/>
                <a:gd name="connsiteY47" fmla="*/ 172720 h 491771"/>
                <a:gd name="connsiteX48" fmla="*/ 441404 w 607568"/>
                <a:gd name="connsiteY48" fmla="*/ 143278 h 491771"/>
                <a:gd name="connsiteX49" fmla="*/ 439708 w 607568"/>
                <a:gd name="connsiteY49" fmla="*/ 107438 h 491771"/>
                <a:gd name="connsiteX50" fmla="*/ 500465 w 607568"/>
                <a:gd name="connsiteY50" fmla="*/ 66049 h 491771"/>
                <a:gd name="connsiteX51" fmla="*/ 107100 w 607568"/>
                <a:gd name="connsiteY51" fmla="*/ 66049 h 491771"/>
                <a:gd name="connsiteX52" fmla="*/ 171341 w 607568"/>
                <a:gd name="connsiteY52" fmla="*/ 123618 h 491771"/>
                <a:gd name="connsiteX53" fmla="*/ 172849 w 607568"/>
                <a:gd name="connsiteY53" fmla="*/ 143278 h 491771"/>
                <a:gd name="connsiteX54" fmla="*/ 184246 w 607568"/>
                <a:gd name="connsiteY54" fmla="*/ 168205 h 491771"/>
                <a:gd name="connsiteX55" fmla="*/ 167574 w 607568"/>
                <a:gd name="connsiteY55" fmla="*/ 182503 h 491771"/>
                <a:gd name="connsiteX56" fmla="*/ 138468 w 607568"/>
                <a:gd name="connsiteY56" fmla="*/ 223799 h 491771"/>
                <a:gd name="connsiteX57" fmla="*/ 134794 w 607568"/>
                <a:gd name="connsiteY57" fmla="*/ 234240 h 491771"/>
                <a:gd name="connsiteX58" fmla="*/ 137337 w 607568"/>
                <a:gd name="connsiteY58" fmla="*/ 246281 h 491771"/>
                <a:gd name="connsiteX59" fmla="*/ 152408 w 607568"/>
                <a:gd name="connsiteY59" fmla="*/ 261143 h 491771"/>
                <a:gd name="connsiteX60" fmla="*/ 165596 w 607568"/>
                <a:gd name="connsiteY60" fmla="*/ 263777 h 491771"/>
                <a:gd name="connsiteX61" fmla="*/ 179442 w 607568"/>
                <a:gd name="connsiteY61" fmla="*/ 268856 h 491771"/>
                <a:gd name="connsiteX62" fmla="*/ 146662 w 607568"/>
                <a:gd name="connsiteY62" fmla="*/ 310058 h 491771"/>
                <a:gd name="connsiteX63" fmla="*/ 123867 w 607568"/>
                <a:gd name="connsiteY63" fmla="*/ 384088 h 491771"/>
                <a:gd name="connsiteX64" fmla="*/ 27883 w 607568"/>
                <a:gd name="connsiteY64" fmla="*/ 384088 h 491771"/>
                <a:gd name="connsiteX65" fmla="*/ 6312 w 607568"/>
                <a:gd name="connsiteY65" fmla="*/ 373835 h 491771"/>
                <a:gd name="connsiteX66" fmla="*/ 566 w 607568"/>
                <a:gd name="connsiteY66" fmla="*/ 350788 h 491771"/>
                <a:gd name="connsiteX67" fmla="*/ 10268 w 607568"/>
                <a:gd name="connsiteY67" fmla="*/ 301968 h 491771"/>
                <a:gd name="connsiteX68" fmla="*/ 48606 w 607568"/>
                <a:gd name="connsiteY68" fmla="*/ 263777 h 491771"/>
                <a:gd name="connsiteX69" fmla="*/ 61699 w 607568"/>
                <a:gd name="connsiteY69" fmla="*/ 261237 h 491771"/>
                <a:gd name="connsiteX70" fmla="*/ 76770 w 607568"/>
                <a:gd name="connsiteY70" fmla="*/ 246281 h 491771"/>
                <a:gd name="connsiteX71" fmla="*/ 79313 w 607568"/>
                <a:gd name="connsiteY71" fmla="*/ 234240 h 491771"/>
                <a:gd name="connsiteX72" fmla="*/ 75639 w 607568"/>
                <a:gd name="connsiteY72" fmla="*/ 223893 h 491771"/>
                <a:gd name="connsiteX73" fmla="*/ 46628 w 607568"/>
                <a:gd name="connsiteY73" fmla="*/ 182503 h 491771"/>
                <a:gd name="connsiteX74" fmla="*/ 27318 w 607568"/>
                <a:gd name="connsiteY74" fmla="*/ 160962 h 491771"/>
                <a:gd name="connsiteX75" fmla="*/ 41447 w 607568"/>
                <a:gd name="connsiteY75" fmla="*/ 130673 h 491771"/>
                <a:gd name="connsiteX76" fmla="*/ 41824 w 607568"/>
                <a:gd name="connsiteY76" fmla="*/ 130673 h 491771"/>
                <a:gd name="connsiteX77" fmla="*/ 107100 w 607568"/>
                <a:gd name="connsiteY77" fmla="*/ 66049 h 491771"/>
                <a:gd name="connsiteX78" fmla="*/ 298626 w 607568"/>
                <a:gd name="connsiteY78" fmla="*/ 0 h 491771"/>
                <a:gd name="connsiteX79" fmla="*/ 315956 w 607568"/>
                <a:gd name="connsiteY79" fmla="*/ 0 h 491771"/>
                <a:gd name="connsiteX80" fmla="*/ 401854 w 607568"/>
                <a:gd name="connsiteY80" fmla="*/ 85787 h 491771"/>
                <a:gd name="connsiteX81" fmla="*/ 401854 w 607568"/>
                <a:gd name="connsiteY81" fmla="*/ 95476 h 491771"/>
                <a:gd name="connsiteX82" fmla="*/ 421633 w 607568"/>
                <a:gd name="connsiteY82" fmla="*/ 138840 h 491771"/>
                <a:gd name="connsiteX83" fmla="*/ 417960 w 607568"/>
                <a:gd name="connsiteY83" fmla="*/ 149281 h 491771"/>
                <a:gd name="connsiteX84" fmla="*/ 417112 w 607568"/>
                <a:gd name="connsiteY84" fmla="*/ 151068 h 491771"/>
                <a:gd name="connsiteX85" fmla="*/ 411273 w 607568"/>
                <a:gd name="connsiteY85" fmla="*/ 159534 h 491771"/>
                <a:gd name="connsiteX86" fmla="*/ 410896 w 607568"/>
                <a:gd name="connsiteY86" fmla="*/ 159910 h 491771"/>
                <a:gd name="connsiteX87" fmla="*/ 394037 w 607568"/>
                <a:gd name="connsiteY87" fmla="*/ 169787 h 491771"/>
                <a:gd name="connsiteX88" fmla="*/ 384900 w 607568"/>
                <a:gd name="connsiteY88" fmla="*/ 189541 h 491771"/>
                <a:gd name="connsiteX89" fmla="*/ 384712 w 607568"/>
                <a:gd name="connsiteY89" fmla="*/ 189823 h 491771"/>
                <a:gd name="connsiteX90" fmla="*/ 373316 w 607568"/>
                <a:gd name="connsiteY90" fmla="*/ 207131 h 491771"/>
                <a:gd name="connsiteX91" fmla="*/ 372750 w 607568"/>
                <a:gd name="connsiteY91" fmla="*/ 207789 h 491771"/>
                <a:gd name="connsiteX92" fmla="*/ 359847 w 607568"/>
                <a:gd name="connsiteY92" fmla="*/ 222275 h 491771"/>
                <a:gd name="connsiteX93" fmla="*/ 359188 w 607568"/>
                <a:gd name="connsiteY93" fmla="*/ 222934 h 491771"/>
                <a:gd name="connsiteX94" fmla="*/ 345154 w 607568"/>
                <a:gd name="connsiteY94" fmla="*/ 234598 h 491771"/>
                <a:gd name="connsiteX95" fmla="*/ 345625 w 607568"/>
                <a:gd name="connsiteY95" fmla="*/ 236855 h 491771"/>
                <a:gd name="connsiteX96" fmla="*/ 348639 w 607568"/>
                <a:gd name="connsiteY96" fmla="*/ 235538 h 491771"/>
                <a:gd name="connsiteX97" fmla="*/ 355514 w 607568"/>
                <a:gd name="connsiteY97" fmla="*/ 234033 h 491771"/>
                <a:gd name="connsiteX98" fmla="*/ 366628 w 607568"/>
                <a:gd name="connsiteY98" fmla="*/ 237326 h 491771"/>
                <a:gd name="connsiteX99" fmla="*/ 385371 w 607568"/>
                <a:gd name="connsiteY99" fmla="*/ 249648 h 491771"/>
                <a:gd name="connsiteX100" fmla="*/ 399876 w 607568"/>
                <a:gd name="connsiteY100" fmla="*/ 279373 h 491771"/>
                <a:gd name="connsiteX101" fmla="*/ 430016 w 607568"/>
                <a:gd name="connsiteY101" fmla="*/ 289814 h 491771"/>
                <a:gd name="connsiteX102" fmla="*/ 448382 w 607568"/>
                <a:gd name="connsiteY102" fmla="*/ 316058 h 491771"/>
                <a:gd name="connsiteX103" fmla="*/ 481630 w 607568"/>
                <a:gd name="connsiteY103" fmla="*/ 424515 h 491771"/>
                <a:gd name="connsiteX104" fmla="*/ 483891 w 607568"/>
                <a:gd name="connsiteY104" fmla="*/ 436461 h 491771"/>
                <a:gd name="connsiteX105" fmla="*/ 473718 w 607568"/>
                <a:gd name="connsiteY105" fmla="*/ 470700 h 491771"/>
                <a:gd name="connsiteX106" fmla="*/ 443956 w 607568"/>
                <a:gd name="connsiteY106" fmla="*/ 490360 h 491771"/>
                <a:gd name="connsiteX107" fmla="*/ 431805 w 607568"/>
                <a:gd name="connsiteY107" fmla="*/ 491771 h 491771"/>
                <a:gd name="connsiteX108" fmla="*/ 325375 w 607568"/>
                <a:gd name="connsiteY108" fmla="*/ 491771 h 491771"/>
                <a:gd name="connsiteX109" fmla="*/ 337430 w 607568"/>
                <a:gd name="connsiteY109" fmla="*/ 415296 h 491771"/>
                <a:gd name="connsiteX110" fmla="*/ 334605 w 607568"/>
                <a:gd name="connsiteY110" fmla="*/ 389052 h 491771"/>
                <a:gd name="connsiteX111" fmla="*/ 323962 w 607568"/>
                <a:gd name="connsiteY111" fmla="*/ 360927 h 491771"/>
                <a:gd name="connsiteX112" fmla="*/ 337430 w 607568"/>
                <a:gd name="connsiteY112" fmla="*/ 347476 h 491771"/>
                <a:gd name="connsiteX113" fmla="*/ 307196 w 607568"/>
                <a:gd name="connsiteY113" fmla="*/ 317281 h 491771"/>
                <a:gd name="connsiteX114" fmla="*/ 276868 w 607568"/>
                <a:gd name="connsiteY114" fmla="*/ 347476 h 491771"/>
                <a:gd name="connsiteX115" fmla="*/ 290337 w 607568"/>
                <a:gd name="connsiteY115" fmla="*/ 360927 h 491771"/>
                <a:gd name="connsiteX116" fmla="*/ 279694 w 607568"/>
                <a:gd name="connsiteY116" fmla="*/ 389052 h 491771"/>
                <a:gd name="connsiteX117" fmla="*/ 276963 w 607568"/>
                <a:gd name="connsiteY117" fmla="*/ 415296 h 491771"/>
                <a:gd name="connsiteX118" fmla="*/ 288736 w 607568"/>
                <a:gd name="connsiteY118" fmla="*/ 491771 h 491771"/>
                <a:gd name="connsiteX119" fmla="*/ 182493 w 607568"/>
                <a:gd name="connsiteY119" fmla="*/ 491771 h 491771"/>
                <a:gd name="connsiteX120" fmla="*/ 170437 w 607568"/>
                <a:gd name="connsiteY120" fmla="*/ 490360 h 491771"/>
                <a:gd name="connsiteX121" fmla="*/ 140675 w 607568"/>
                <a:gd name="connsiteY121" fmla="*/ 470700 h 491771"/>
                <a:gd name="connsiteX122" fmla="*/ 132669 w 607568"/>
                <a:gd name="connsiteY122" fmla="*/ 424515 h 491771"/>
                <a:gd name="connsiteX123" fmla="*/ 166011 w 607568"/>
                <a:gd name="connsiteY123" fmla="*/ 316058 h 491771"/>
                <a:gd name="connsiteX124" fmla="*/ 184377 w 607568"/>
                <a:gd name="connsiteY124" fmla="*/ 289814 h 491771"/>
                <a:gd name="connsiteX125" fmla="*/ 214517 w 607568"/>
                <a:gd name="connsiteY125" fmla="*/ 279373 h 491771"/>
                <a:gd name="connsiteX126" fmla="*/ 214517 w 607568"/>
                <a:gd name="connsiteY126" fmla="*/ 279279 h 491771"/>
                <a:gd name="connsiteX127" fmla="*/ 229022 w 607568"/>
                <a:gd name="connsiteY127" fmla="*/ 249648 h 491771"/>
                <a:gd name="connsiteX128" fmla="*/ 247765 w 607568"/>
                <a:gd name="connsiteY128" fmla="*/ 237326 h 491771"/>
                <a:gd name="connsiteX129" fmla="*/ 258879 w 607568"/>
                <a:gd name="connsiteY129" fmla="*/ 234033 h 491771"/>
                <a:gd name="connsiteX130" fmla="*/ 265754 w 607568"/>
                <a:gd name="connsiteY130" fmla="*/ 235538 h 491771"/>
                <a:gd name="connsiteX131" fmla="*/ 268768 w 607568"/>
                <a:gd name="connsiteY131" fmla="*/ 236855 h 491771"/>
                <a:gd name="connsiteX132" fmla="*/ 269239 w 607568"/>
                <a:gd name="connsiteY132" fmla="*/ 234598 h 491771"/>
                <a:gd name="connsiteX133" fmla="*/ 255205 w 607568"/>
                <a:gd name="connsiteY133" fmla="*/ 222934 h 491771"/>
                <a:gd name="connsiteX134" fmla="*/ 254546 w 607568"/>
                <a:gd name="connsiteY134" fmla="*/ 222275 h 491771"/>
                <a:gd name="connsiteX135" fmla="*/ 241548 w 607568"/>
                <a:gd name="connsiteY135" fmla="*/ 207789 h 491771"/>
                <a:gd name="connsiteX136" fmla="*/ 241077 w 607568"/>
                <a:gd name="connsiteY136" fmla="*/ 207225 h 491771"/>
                <a:gd name="connsiteX137" fmla="*/ 229681 w 607568"/>
                <a:gd name="connsiteY137" fmla="*/ 189823 h 491771"/>
                <a:gd name="connsiteX138" fmla="*/ 229493 w 607568"/>
                <a:gd name="connsiteY138" fmla="*/ 189635 h 491771"/>
                <a:gd name="connsiteX139" fmla="*/ 220356 w 607568"/>
                <a:gd name="connsiteY139" fmla="*/ 169787 h 491771"/>
                <a:gd name="connsiteX140" fmla="*/ 203497 w 607568"/>
                <a:gd name="connsiteY140" fmla="*/ 159910 h 491771"/>
                <a:gd name="connsiteX141" fmla="*/ 203120 w 607568"/>
                <a:gd name="connsiteY141" fmla="*/ 159534 h 491771"/>
                <a:gd name="connsiteX142" fmla="*/ 197281 w 607568"/>
                <a:gd name="connsiteY142" fmla="*/ 151068 h 491771"/>
                <a:gd name="connsiteX143" fmla="*/ 196433 w 607568"/>
                <a:gd name="connsiteY143" fmla="*/ 149281 h 491771"/>
                <a:gd name="connsiteX144" fmla="*/ 192666 w 607568"/>
                <a:gd name="connsiteY144" fmla="*/ 138840 h 491771"/>
                <a:gd name="connsiteX145" fmla="*/ 212727 w 607568"/>
                <a:gd name="connsiteY145" fmla="*/ 95476 h 491771"/>
                <a:gd name="connsiteX146" fmla="*/ 212727 w 607568"/>
                <a:gd name="connsiteY146" fmla="*/ 85787 h 491771"/>
                <a:gd name="connsiteX147" fmla="*/ 298626 w 607568"/>
                <a:gd name="connsiteY147" fmla="*/ 0 h 491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Lst>
              <a:rect l="l" t="t" r="r" b="b"/>
              <a:pathLst>
                <a:path w="607568" h="491771">
                  <a:moveTo>
                    <a:pt x="355420" y="250307"/>
                  </a:moveTo>
                  <a:cubicBezTo>
                    <a:pt x="354290" y="250307"/>
                    <a:pt x="353160" y="250871"/>
                    <a:pt x="352312" y="251812"/>
                  </a:cubicBezTo>
                  <a:lnTo>
                    <a:pt x="321042" y="289814"/>
                  </a:lnTo>
                  <a:cubicBezTo>
                    <a:pt x="319723" y="291507"/>
                    <a:pt x="319912" y="293953"/>
                    <a:pt x="321513" y="295364"/>
                  </a:cubicBezTo>
                  <a:lnTo>
                    <a:pt x="369736" y="338257"/>
                  </a:lnTo>
                  <a:cubicBezTo>
                    <a:pt x="370396" y="338822"/>
                    <a:pt x="371149" y="339104"/>
                    <a:pt x="371997" y="339104"/>
                  </a:cubicBezTo>
                  <a:cubicBezTo>
                    <a:pt x="372374" y="339104"/>
                    <a:pt x="372750" y="339010"/>
                    <a:pt x="373127" y="338916"/>
                  </a:cubicBezTo>
                  <a:cubicBezTo>
                    <a:pt x="374257" y="338539"/>
                    <a:pt x="375105" y="337505"/>
                    <a:pt x="375293" y="336282"/>
                  </a:cubicBezTo>
                  <a:lnTo>
                    <a:pt x="383676" y="279467"/>
                  </a:lnTo>
                  <a:cubicBezTo>
                    <a:pt x="384618" y="273164"/>
                    <a:pt x="381792" y="266768"/>
                    <a:pt x="376424" y="263287"/>
                  </a:cubicBezTo>
                  <a:lnTo>
                    <a:pt x="357681" y="250965"/>
                  </a:lnTo>
                  <a:cubicBezTo>
                    <a:pt x="357021" y="250495"/>
                    <a:pt x="356174" y="250307"/>
                    <a:pt x="355420" y="250307"/>
                  </a:cubicBezTo>
                  <a:close/>
                  <a:moveTo>
                    <a:pt x="258879" y="250307"/>
                  </a:moveTo>
                  <a:cubicBezTo>
                    <a:pt x="258125" y="250307"/>
                    <a:pt x="257372" y="250495"/>
                    <a:pt x="256712" y="250965"/>
                  </a:cubicBezTo>
                  <a:lnTo>
                    <a:pt x="237969" y="263287"/>
                  </a:lnTo>
                  <a:cubicBezTo>
                    <a:pt x="232601" y="266768"/>
                    <a:pt x="229775" y="273164"/>
                    <a:pt x="230717" y="279467"/>
                  </a:cubicBezTo>
                  <a:lnTo>
                    <a:pt x="239100" y="336282"/>
                  </a:lnTo>
                  <a:cubicBezTo>
                    <a:pt x="239288" y="337505"/>
                    <a:pt x="240136" y="338539"/>
                    <a:pt x="241266" y="338916"/>
                  </a:cubicBezTo>
                  <a:cubicBezTo>
                    <a:pt x="241643" y="339010"/>
                    <a:pt x="242019" y="339104"/>
                    <a:pt x="242396" y="339104"/>
                  </a:cubicBezTo>
                  <a:cubicBezTo>
                    <a:pt x="243244" y="339104"/>
                    <a:pt x="243997" y="338822"/>
                    <a:pt x="244657" y="338257"/>
                  </a:cubicBezTo>
                  <a:lnTo>
                    <a:pt x="292880" y="295364"/>
                  </a:lnTo>
                  <a:cubicBezTo>
                    <a:pt x="294481" y="293953"/>
                    <a:pt x="294670" y="291507"/>
                    <a:pt x="293351" y="289814"/>
                  </a:cubicBezTo>
                  <a:lnTo>
                    <a:pt x="261987" y="251812"/>
                  </a:lnTo>
                  <a:cubicBezTo>
                    <a:pt x="261233" y="250871"/>
                    <a:pt x="260103" y="250307"/>
                    <a:pt x="258879" y="250307"/>
                  </a:cubicBezTo>
                  <a:close/>
                  <a:moveTo>
                    <a:pt x="500465" y="66049"/>
                  </a:moveTo>
                  <a:cubicBezTo>
                    <a:pt x="548129" y="66049"/>
                    <a:pt x="562447" y="93516"/>
                    <a:pt x="565743" y="130673"/>
                  </a:cubicBezTo>
                  <a:cubicBezTo>
                    <a:pt x="565932" y="130673"/>
                    <a:pt x="566026" y="130673"/>
                    <a:pt x="566120" y="130673"/>
                  </a:cubicBezTo>
                  <a:cubicBezTo>
                    <a:pt x="577141" y="133118"/>
                    <a:pt x="583358" y="146664"/>
                    <a:pt x="580250" y="160962"/>
                  </a:cubicBezTo>
                  <a:cubicBezTo>
                    <a:pt x="577706" y="172532"/>
                    <a:pt x="569700" y="180904"/>
                    <a:pt x="560939" y="182503"/>
                  </a:cubicBezTo>
                  <a:cubicBezTo>
                    <a:pt x="554628" y="199529"/>
                    <a:pt x="543796" y="214016"/>
                    <a:pt x="531927" y="223799"/>
                  </a:cubicBezTo>
                  <a:cubicBezTo>
                    <a:pt x="528913" y="226338"/>
                    <a:pt x="527500" y="230383"/>
                    <a:pt x="528253" y="234240"/>
                  </a:cubicBezTo>
                  <a:lnTo>
                    <a:pt x="530797" y="246281"/>
                  </a:lnTo>
                  <a:cubicBezTo>
                    <a:pt x="532304" y="253806"/>
                    <a:pt x="538238" y="259732"/>
                    <a:pt x="545868" y="261143"/>
                  </a:cubicBezTo>
                  <a:lnTo>
                    <a:pt x="558961" y="263777"/>
                  </a:lnTo>
                  <a:cubicBezTo>
                    <a:pt x="578366" y="267634"/>
                    <a:pt x="593437" y="282684"/>
                    <a:pt x="597299" y="301968"/>
                  </a:cubicBezTo>
                  <a:lnTo>
                    <a:pt x="607002" y="350788"/>
                  </a:lnTo>
                  <a:cubicBezTo>
                    <a:pt x="608697" y="358972"/>
                    <a:pt x="606531" y="367438"/>
                    <a:pt x="601256" y="373835"/>
                  </a:cubicBezTo>
                  <a:cubicBezTo>
                    <a:pt x="595981" y="380325"/>
                    <a:pt x="588068" y="384088"/>
                    <a:pt x="579685" y="384088"/>
                  </a:cubicBezTo>
                  <a:lnTo>
                    <a:pt x="490386" y="384088"/>
                  </a:lnTo>
                  <a:lnTo>
                    <a:pt x="467685" y="310058"/>
                  </a:lnTo>
                  <a:cubicBezTo>
                    <a:pt x="461845" y="291150"/>
                    <a:pt x="448563" y="276194"/>
                    <a:pt x="431702" y="267445"/>
                  </a:cubicBezTo>
                  <a:cubicBezTo>
                    <a:pt x="434999" y="265940"/>
                    <a:pt x="438295" y="264529"/>
                    <a:pt x="441969" y="263777"/>
                  </a:cubicBezTo>
                  <a:lnTo>
                    <a:pt x="455157" y="261237"/>
                  </a:lnTo>
                  <a:cubicBezTo>
                    <a:pt x="462692" y="259732"/>
                    <a:pt x="468627" y="253806"/>
                    <a:pt x="470228" y="246281"/>
                  </a:cubicBezTo>
                  <a:lnTo>
                    <a:pt x="472677" y="234240"/>
                  </a:lnTo>
                  <a:cubicBezTo>
                    <a:pt x="473525" y="230383"/>
                    <a:pt x="472112" y="226338"/>
                    <a:pt x="469098" y="223893"/>
                  </a:cubicBezTo>
                  <a:cubicBezTo>
                    <a:pt x="457229" y="214016"/>
                    <a:pt x="446302" y="199529"/>
                    <a:pt x="439991" y="182503"/>
                  </a:cubicBezTo>
                  <a:cubicBezTo>
                    <a:pt x="434716" y="181563"/>
                    <a:pt x="429818" y="177894"/>
                    <a:pt x="426144" y="172720"/>
                  </a:cubicBezTo>
                  <a:cubicBezTo>
                    <a:pt x="433303" y="164725"/>
                    <a:pt x="438861" y="154754"/>
                    <a:pt x="441404" y="143278"/>
                  </a:cubicBezTo>
                  <a:cubicBezTo>
                    <a:pt x="444324" y="130485"/>
                    <a:pt x="443476" y="118068"/>
                    <a:pt x="439708" y="107438"/>
                  </a:cubicBezTo>
                  <a:cubicBezTo>
                    <a:pt x="447244" y="82699"/>
                    <a:pt x="464200" y="66049"/>
                    <a:pt x="500465" y="66049"/>
                  </a:cubicBezTo>
                  <a:close/>
                  <a:moveTo>
                    <a:pt x="107100" y="66049"/>
                  </a:moveTo>
                  <a:cubicBezTo>
                    <a:pt x="151561" y="66049"/>
                    <a:pt x="166820" y="90130"/>
                    <a:pt x="171341" y="123618"/>
                  </a:cubicBezTo>
                  <a:cubicBezTo>
                    <a:pt x="170965" y="129920"/>
                    <a:pt x="171436" y="136505"/>
                    <a:pt x="172849" y="143278"/>
                  </a:cubicBezTo>
                  <a:cubicBezTo>
                    <a:pt x="174921" y="152590"/>
                    <a:pt x="178971" y="161056"/>
                    <a:pt x="184246" y="168205"/>
                  </a:cubicBezTo>
                  <a:cubicBezTo>
                    <a:pt x="180573" y="175919"/>
                    <a:pt x="174356" y="181281"/>
                    <a:pt x="167574" y="182503"/>
                  </a:cubicBezTo>
                  <a:cubicBezTo>
                    <a:pt x="161263" y="199529"/>
                    <a:pt x="150336" y="214016"/>
                    <a:pt x="138468" y="223799"/>
                  </a:cubicBezTo>
                  <a:cubicBezTo>
                    <a:pt x="135453" y="226338"/>
                    <a:pt x="134040" y="230383"/>
                    <a:pt x="134794" y="234240"/>
                  </a:cubicBezTo>
                  <a:lnTo>
                    <a:pt x="137337" y="246281"/>
                  </a:lnTo>
                  <a:cubicBezTo>
                    <a:pt x="138939" y="253806"/>
                    <a:pt x="144873" y="259732"/>
                    <a:pt x="152408" y="261143"/>
                  </a:cubicBezTo>
                  <a:lnTo>
                    <a:pt x="165596" y="263777"/>
                  </a:lnTo>
                  <a:cubicBezTo>
                    <a:pt x="170494" y="264812"/>
                    <a:pt x="175203" y="266505"/>
                    <a:pt x="179442" y="268856"/>
                  </a:cubicBezTo>
                  <a:cubicBezTo>
                    <a:pt x="164088" y="277793"/>
                    <a:pt x="152126" y="292279"/>
                    <a:pt x="146662" y="310058"/>
                  </a:cubicBezTo>
                  <a:lnTo>
                    <a:pt x="123867" y="384088"/>
                  </a:lnTo>
                  <a:lnTo>
                    <a:pt x="27883" y="384088"/>
                  </a:lnTo>
                  <a:cubicBezTo>
                    <a:pt x="19499" y="384088"/>
                    <a:pt x="11587" y="380325"/>
                    <a:pt x="6312" y="373835"/>
                  </a:cubicBezTo>
                  <a:cubicBezTo>
                    <a:pt x="1037" y="367438"/>
                    <a:pt x="-1129" y="358972"/>
                    <a:pt x="566" y="350788"/>
                  </a:cubicBezTo>
                  <a:lnTo>
                    <a:pt x="10268" y="301968"/>
                  </a:lnTo>
                  <a:cubicBezTo>
                    <a:pt x="14130" y="282684"/>
                    <a:pt x="29202" y="267634"/>
                    <a:pt x="48606" y="263777"/>
                  </a:cubicBezTo>
                  <a:lnTo>
                    <a:pt x="61699" y="261237"/>
                  </a:lnTo>
                  <a:cubicBezTo>
                    <a:pt x="69328" y="259732"/>
                    <a:pt x="75263" y="253806"/>
                    <a:pt x="76770" y="246281"/>
                  </a:cubicBezTo>
                  <a:lnTo>
                    <a:pt x="79313" y="234240"/>
                  </a:lnTo>
                  <a:cubicBezTo>
                    <a:pt x="80067" y="230383"/>
                    <a:pt x="78654" y="226338"/>
                    <a:pt x="75639" y="223893"/>
                  </a:cubicBezTo>
                  <a:cubicBezTo>
                    <a:pt x="63771" y="214016"/>
                    <a:pt x="52939" y="199623"/>
                    <a:pt x="46628" y="182503"/>
                  </a:cubicBezTo>
                  <a:cubicBezTo>
                    <a:pt x="37867" y="180904"/>
                    <a:pt x="29861" y="172532"/>
                    <a:pt x="27318" y="160962"/>
                  </a:cubicBezTo>
                  <a:cubicBezTo>
                    <a:pt x="24115" y="146664"/>
                    <a:pt x="30426" y="133118"/>
                    <a:pt x="41447" y="130673"/>
                  </a:cubicBezTo>
                  <a:cubicBezTo>
                    <a:pt x="41541" y="130673"/>
                    <a:pt x="41729" y="130673"/>
                    <a:pt x="41824" y="130673"/>
                  </a:cubicBezTo>
                  <a:cubicBezTo>
                    <a:pt x="45403" y="93516"/>
                    <a:pt x="60192" y="66049"/>
                    <a:pt x="107100" y="66049"/>
                  </a:cubicBezTo>
                  <a:close/>
                  <a:moveTo>
                    <a:pt x="298626" y="0"/>
                  </a:moveTo>
                  <a:lnTo>
                    <a:pt x="315956" y="0"/>
                  </a:lnTo>
                  <a:cubicBezTo>
                    <a:pt x="363426" y="0"/>
                    <a:pt x="401854" y="38378"/>
                    <a:pt x="401854" y="85787"/>
                  </a:cubicBezTo>
                  <a:lnTo>
                    <a:pt x="401854" y="95476"/>
                  </a:lnTo>
                  <a:cubicBezTo>
                    <a:pt x="417301" y="99238"/>
                    <a:pt x="426154" y="118522"/>
                    <a:pt x="421633" y="138840"/>
                  </a:cubicBezTo>
                  <a:cubicBezTo>
                    <a:pt x="420880" y="142602"/>
                    <a:pt x="419467" y="146083"/>
                    <a:pt x="417960" y="149281"/>
                  </a:cubicBezTo>
                  <a:cubicBezTo>
                    <a:pt x="417677" y="149939"/>
                    <a:pt x="417395" y="150504"/>
                    <a:pt x="417112" y="151068"/>
                  </a:cubicBezTo>
                  <a:cubicBezTo>
                    <a:pt x="415417" y="154172"/>
                    <a:pt x="413533" y="157088"/>
                    <a:pt x="411273" y="159534"/>
                  </a:cubicBezTo>
                  <a:cubicBezTo>
                    <a:pt x="411179" y="159628"/>
                    <a:pt x="410990" y="159816"/>
                    <a:pt x="410896" y="159910"/>
                  </a:cubicBezTo>
                  <a:cubicBezTo>
                    <a:pt x="406092" y="165084"/>
                    <a:pt x="400159" y="168658"/>
                    <a:pt x="394037" y="169787"/>
                  </a:cubicBezTo>
                  <a:cubicBezTo>
                    <a:pt x="391494" y="176654"/>
                    <a:pt x="388385" y="183332"/>
                    <a:pt x="384900" y="189541"/>
                  </a:cubicBezTo>
                  <a:cubicBezTo>
                    <a:pt x="384806" y="189635"/>
                    <a:pt x="384806" y="189729"/>
                    <a:pt x="384712" y="189823"/>
                  </a:cubicBezTo>
                  <a:cubicBezTo>
                    <a:pt x="381227" y="196031"/>
                    <a:pt x="377460" y="201769"/>
                    <a:pt x="373316" y="207131"/>
                  </a:cubicBezTo>
                  <a:cubicBezTo>
                    <a:pt x="373127" y="207413"/>
                    <a:pt x="372939" y="207601"/>
                    <a:pt x="372750" y="207789"/>
                  </a:cubicBezTo>
                  <a:cubicBezTo>
                    <a:pt x="368700" y="213057"/>
                    <a:pt x="364368" y="217948"/>
                    <a:pt x="359847" y="222275"/>
                  </a:cubicBezTo>
                  <a:cubicBezTo>
                    <a:pt x="359658" y="222463"/>
                    <a:pt x="359376" y="222651"/>
                    <a:pt x="359188" y="222934"/>
                  </a:cubicBezTo>
                  <a:cubicBezTo>
                    <a:pt x="354667" y="227261"/>
                    <a:pt x="349957" y="231211"/>
                    <a:pt x="345154" y="234598"/>
                  </a:cubicBezTo>
                  <a:lnTo>
                    <a:pt x="345625" y="236855"/>
                  </a:lnTo>
                  <a:cubicBezTo>
                    <a:pt x="346567" y="236385"/>
                    <a:pt x="347603" y="235915"/>
                    <a:pt x="348639" y="235538"/>
                  </a:cubicBezTo>
                  <a:cubicBezTo>
                    <a:pt x="350899" y="234786"/>
                    <a:pt x="353065" y="234033"/>
                    <a:pt x="355514" y="234033"/>
                  </a:cubicBezTo>
                  <a:cubicBezTo>
                    <a:pt x="359470" y="234033"/>
                    <a:pt x="363238" y="235162"/>
                    <a:pt x="366628" y="237326"/>
                  </a:cubicBezTo>
                  <a:cubicBezTo>
                    <a:pt x="366628" y="237326"/>
                    <a:pt x="380756" y="246450"/>
                    <a:pt x="385371" y="249648"/>
                  </a:cubicBezTo>
                  <a:cubicBezTo>
                    <a:pt x="401854" y="261030"/>
                    <a:pt x="399876" y="279373"/>
                    <a:pt x="399876" y="279373"/>
                  </a:cubicBezTo>
                  <a:cubicBezTo>
                    <a:pt x="410990" y="279655"/>
                    <a:pt x="421822" y="283041"/>
                    <a:pt x="430016" y="289814"/>
                  </a:cubicBezTo>
                  <a:cubicBezTo>
                    <a:pt x="445180" y="302324"/>
                    <a:pt x="447535" y="313330"/>
                    <a:pt x="448382" y="316058"/>
                  </a:cubicBezTo>
                  <a:lnTo>
                    <a:pt x="481630" y="424515"/>
                  </a:lnTo>
                  <a:cubicBezTo>
                    <a:pt x="482855" y="428371"/>
                    <a:pt x="483608" y="432416"/>
                    <a:pt x="483891" y="436461"/>
                  </a:cubicBezTo>
                  <a:cubicBezTo>
                    <a:pt x="484644" y="448595"/>
                    <a:pt x="481159" y="460730"/>
                    <a:pt x="473718" y="470700"/>
                  </a:cubicBezTo>
                  <a:cubicBezTo>
                    <a:pt x="466372" y="480671"/>
                    <a:pt x="455823" y="487538"/>
                    <a:pt x="443956" y="490360"/>
                  </a:cubicBezTo>
                  <a:cubicBezTo>
                    <a:pt x="440000" y="491301"/>
                    <a:pt x="435950" y="491771"/>
                    <a:pt x="431805" y="491771"/>
                  </a:cubicBezTo>
                  <a:lnTo>
                    <a:pt x="325375" y="491771"/>
                  </a:lnTo>
                  <a:lnTo>
                    <a:pt x="337430" y="415296"/>
                  </a:lnTo>
                  <a:cubicBezTo>
                    <a:pt x="338749" y="406454"/>
                    <a:pt x="337807" y="397424"/>
                    <a:pt x="334605" y="389052"/>
                  </a:cubicBezTo>
                  <a:lnTo>
                    <a:pt x="323962" y="360927"/>
                  </a:lnTo>
                  <a:lnTo>
                    <a:pt x="337430" y="347476"/>
                  </a:lnTo>
                  <a:lnTo>
                    <a:pt x="307196" y="317281"/>
                  </a:lnTo>
                  <a:lnTo>
                    <a:pt x="276868" y="347476"/>
                  </a:lnTo>
                  <a:lnTo>
                    <a:pt x="290337" y="360927"/>
                  </a:lnTo>
                  <a:lnTo>
                    <a:pt x="279694" y="389052"/>
                  </a:lnTo>
                  <a:cubicBezTo>
                    <a:pt x="276586" y="397424"/>
                    <a:pt x="275644" y="406454"/>
                    <a:pt x="276963" y="415296"/>
                  </a:cubicBezTo>
                  <a:lnTo>
                    <a:pt x="288736" y="491771"/>
                  </a:lnTo>
                  <a:lnTo>
                    <a:pt x="182493" y="491771"/>
                  </a:lnTo>
                  <a:cubicBezTo>
                    <a:pt x="178443" y="491771"/>
                    <a:pt x="174299" y="491301"/>
                    <a:pt x="170437" y="490360"/>
                  </a:cubicBezTo>
                  <a:cubicBezTo>
                    <a:pt x="158570" y="487538"/>
                    <a:pt x="148021" y="480671"/>
                    <a:pt x="140675" y="470700"/>
                  </a:cubicBezTo>
                  <a:cubicBezTo>
                    <a:pt x="130785" y="457343"/>
                    <a:pt x="127865" y="440223"/>
                    <a:pt x="132669" y="424515"/>
                  </a:cubicBezTo>
                  <a:lnTo>
                    <a:pt x="166011" y="316058"/>
                  </a:lnTo>
                  <a:cubicBezTo>
                    <a:pt x="166858" y="313330"/>
                    <a:pt x="170908" y="300631"/>
                    <a:pt x="184377" y="289814"/>
                  </a:cubicBezTo>
                  <a:cubicBezTo>
                    <a:pt x="192666" y="283229"/>
                    <a:pt x="203403" y="279655"/>
                    <a:pt x="214517" y="279373"/>
                  </a:cubicBezTo>
                  <a:lnTo>
                    <a:pt x="214517" y="279279"/>
                  </a:lnTo>
                  <a:cubicBezTo>
                    <a:pt x="214140" y="273447"/>
                    <a:pt x="211880" y="260654"/>
                    <a:pt x="229022" y="249648"/>
                  </a:cubicBezTo>
                  <a:cubicBezTo>
                    <a:pt x="233731" y="246638"/>
                    <a:pt x="247765" y="237326"/>
                    <a:pt x="247765" y="237326"/>
                  </a:cubicBezTo>
                  <a:cubicBezTo>
                    <a:pt x="251061" y="235162"/>
                    <a:pt x="254923" y="234033"/>
                    <a:pt x="258879" y="234033"/>
                  </a:cubicBezTo>
                  <a:cubicBezTo>
                    <a:pt x="261328" y="234033"/>
                    <a:pt x="263494" y="234786"/>
                    <a:pt x="265754" y="235538"/>
                  </a:cubicBezTo>
                  <a:cubicBezTo>
                    <a:pt x="266790" y="236009"/>
                    <a:pt x="267826" y="236385"/>
                    <a:pt x="268768" y="236855"/>
                  </a:cubicBezTo>
                  <a:lnTo>
                    <a:pt x="269239" y="234598"/>
                  </a:lnTo>
                  <a:cubicBezTo>
                    <a:pt x="264436" y="231211"/>
                    <a:pt x="259726" y="227261"/>
                    <a:pt x="255205" y="222934"/>
                  </a:cubicBezTo>
                  <a:cubicBezTo>
                    <a:pt x="254923" y="222651"/>
                    <a:pt x="254735" y="222463"/>
                    <a:pt x="254546" y="222275"/>
                  </a:cubicBezTo>
                  <a:cubicBezTo>
                    <a:pt x="250025" y="217948"/>
                    <a:pt x="245693" y="213057"/>
                    <a:pt x="241548" y="207789"/>
                  </a:cubicBezTo>
                  <a:cubicBezTo>
                    <a:pt x="241454" y="207601"/>
                    <a:pt x="241266" y="207413"/>
                    <a:pt x="241077" y="207225"/>
                  </a:cubicBezTo>
                  <a:cubicBezTo>
                    <a:pt x="236933" y="201769"/>
                    <a:pt x="233072" y="196031"/>
                    <a:pt x="229681" y="189823"/>
                  </a:cubicBezTo>
                  <a:cubicBezTo>
                    <a:pt x="229587" y="189729"/>
                    <a:pt x="229587" y="189635"/>
                    <a:pt x="229493" y="189635"/>
                  </a:cubicBezTo>
                  <a:cubicBezTo>
                    <a:pt x="226008" y="183332"/>
                    <a:pt x="222899" y="176654"/>
                    <a:pt x="220356" y="169787"/>
                  </a:cubicBezTo>
                  <a:cubicBezTo>
                    <a:pt x="214140" y="168658"/>
                    <a:pt x="208301" y="165084"/>
                    <a:pt x="203497" y="159910"/>
                  </a:cubicBezTo>
                  <a:cubicBezTo>
                    <a:pt x="203309" y="159722"/>
                    <a:pt x="203214" y="159628"/>
                    <a:pt x="203120" y="159534"/>
                  </a:cubicBezTo>
                  <a:cubicBezTo>
                    <a:pt x="200860" y="157088"/>
                    <a:pt x="198976" y="154172"/>
                    <a:pt x="197281" y="151068"/>
                  </a:cubicBezTo>
                  <a:cubicBezTo>
                    <a:pt x="196998" y="150504"/>
                    <a:pt x="196716" y="149939"/>
                    <a:pt x="196433" y="149281"/>
                  </a:cubicBezTo>
                  <a:cubicBezTo>
                    <a:pt x="194832" y="146083"/>
                    <a:pt x="193513" y="142602"/>
                    <a:pt x="192666" y="138840"/>
                  </a:cubicBezTo>
                  <a:cubicBezTo>
                    <a:pt x="188145" y="118428"/>
                    <a:pt x="197092" y="99050"/>
                    <a:pt x="212727" y="95476"/>
                  </a:cubicBezTo>
                  <a:lnTo>
                    <a:pt x="212727" y="85787"/>
                  </a:lnTo>
                  <a:cubicBezTo>
                    <a:pt x="212727" y="38378"/>
                    <a:pt x="251155" y="0"/>
                    <a:pt x="29862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grpSp>
          <p:nvGrpSpPr>
            <p:cNvPr id="10" name="组合 9">
              <a:extLst>
                <a:ext uri="{FF2B5EF4-FFF2-40B4-BE49-F238E27FC236}">
                  <a16:creationId xmlns="" xmlns:a16="http://schemas.microsoft.com/office/drawing/2014/main" id="{90C5B3AE-7BC5-455D-B725-A5C438BD104E}"/>
                </a:ext>
              </a:extLst>
            </p:cNvPr>
            <p:cNvGrpSpPr/>
            <p:nvPr/>
          </p:nvGrpSpPr>
          <p:grpSpPr>
            <a:xfrm>
              <a:off x="2664506" y="2491185"/>
              <a:ext cx="3013980" cy="1159760"/>
              <a:chOff x="1966007" y="3157491"/>
              <a:chExt cx="3013980" cy="1159760"/>
            </a:xfrm>
          </p:grpSpPr>
          <p:sp>
            <p:nvSpPr>
              <p:cNvPr id="11" name="文本框 10">
                <a:extLst>
                  <a:ext uri="{FF2B5EF4-FFF2-40B4-BE49-F238E27FC236}">
                    <a16:creationId xmlns="" xmlns:a16="http://schemas.microsoft.com/office/drawing/2014/main" id="{D4FE9B2B-6EDC-4478-AE3B-222C06B288D5}"/>
                  </a:ext>
                </a:extLst>
              </p:cNvPr>
              <p:cNvSpPr txBox="1"/>
              <p:nvPr/>
            </p:nvSpPr>
            <p:spPr>
              <a:xfrm>
                <a:off x="1966007" y="3504721"/>
                <a:ext cx="2757625" cy="812530"/>
              </a:xfrm>
              <a:prstGeom prst="rect">
                <a:avLst/>
              </a:prstGeom>
              <a:noFill/>
            </p:spPr>
            <p:txBody>
              <a:bodyPr wrap="square" rtlCol="0">
                <a:spAutoFit/>
              </a:bodyPr>
              <a:lstStyle/>
              <a:p>
                <a:pPr>
                  <a:lnSpc>
                    <a:spcPct val="130000"/>
                  </a:lnSpc>
                  <a:defRPr/>
                </a:pPr>
                <a:r>
                  <a:rPr lang="zh-CN" altLang="en-US" sz="1200" dirty="0">
                    <a:cs typeface="+mn-ea"/>
                    <a:sym typeface="+mn-lt"/>
                  </a:rPr>
                  <a:t>点击输入简要文字内容，文字内容需概括精炼，不用多余的文字修饰，言简意赅的说明分项内容</a:t>
                </a:r>
              </a:p>
            </p:txBody>
          </p:sp>
          <p:sp>
            <p:nvSpPr>
              <p:cNvPr id="12" name="文本框 11">
                <a:extLst>
                  <a:ext uri="{FF2B5EF4-FFF2-40B4-BE49-F238E27FC236}">
                    <a16:creationId xmlns="" xmlns:a16="http://schemas.microsoft.com/office/drawing/2014/main" id="{733F9244-CAF7-4A63-8BA8-FA22CFAD9DA5}"/>
                  </a:ext>
                </a:extLst>
              </p:cNvPr>
              <p:cNvSpPr txBox="1"/>
              <p:nvPr/>
            </p:nvSpPr>
            <p:spPr>
              <a:xfrm>
                <a:off x="1966007" y="3157491"/>
                <a:ext cx="3013980" cy="369332"/>
              </a:xfrm>
              <a:prstGeom prst="rect">
                <a:avLst/>
              </a:prstGeom>
              <a:noFill/>
            </p:spPr>
            <p:txBody>
              <a:bodyPr wrap="square" rtlCol="0">
                <a:spAutoFit/>
              </a:bodyPr>
              <a:lstStyle>
                <a:defPPr>
                  <a:defRPr lang="en-US"/>
                </a:defPPr>
                <a:lvl1pPr algn="ctr">
                  <a:defRPr sz="2800" b="1">
                    <a:gradFill flip="none" rotWithShape="1">
                      <a:gsLst>
                        <a:gs pos="0">
                          <a:schemeClr val="tx1"/>
                        </a:gs>
                        <a:gs pos="100000">
                          <a:schemeClr val="accent2"/>
                        </a:gs>
                      </a:gsLst>
                      <a:lin ang="5400000" scaled="1"/>
                      <a:tileRect/>
                    </a:gradFill>
                  </a:defRPr>
                </a:lvl1pPr>
              </a:lstStyle>
              <a:p>
                <a:pPr marL="0" marR="0" lvl="0" indent="0" algn="l" defTabSz="914400" eaLnBrk="1" fontAlgn="auto" latinLnBrk="0" hangingPunct="1">
                  <a:lnSpc>
                    <a:spcPct val="100000"/>
                  </a:lnSpc>
                  <a:spcBef>
                    <a:spcPts val="0"/>
                  </a:spcBef>
                  <a:spcAft>
                    <a:spcPts val="0"/>
                  </a:spcAft>
                  <a:buClrTx/>
                  <a:buSzTx/>
                  <a:buFontTx/>
                  <a:buNone/>
                  <a:tabLst/>
                  <a:defRPr/>
                </a:pPr>
                <a:r>
                  <a:rPr kumimoji="0" lang="zh-CN" altLang="en-US" sz="1800" b="0" i="0" u="none" strike="noStrike" kern="0" cap="none" spc="0" normalizeH="0" baseline="0" noProof="0" dirty="0">
                    <a:ln>
                      <a:noFill/>
                    </a:ln>
                    <a:gradFill flip="none" rotWithShape="1">
                      <a:gsLst>
                        <a:gs pos="0">
                          <a:prstClr val="black"/>
                        </a:gs>
                        <a:gs pos="100000">
                          <a:srgbClr val="595959"/>
                        </a:gs>
                      </a:gsLst>
                      <a:lin ang="5400000" scaled="1"/>
                      <a:tileRect/>
                    </a:gradFill>
                    <a:effectLst/>
                    <a:uLnTx/>
                    <a:uFillTx/>
                    <a:cs typeface="+mn-ea"/>
                    <a:sym typeface="+mn-lt"/>
                  </a:rPr>
                  <a:t>文字输入</a:t>
                </a:r>
              </a:p>
            </p:txBody>
          </p:sp>
        </p:grpSp>
      </p:grpSp>
      <p:grpSp>
        <p:nvGrpSpPr>
          <p:cNvPr id="13" name="组合 12">
            <a:extLst>
              <a:ext uri="{FF2B5EF4-FFF2-40B4-BE49-F238E27FC236}">
                <a16:creationId xmlns="" xmlns:a16="http://schemas.microsoft.com/office/drawing/2014/main" id="{6F07EBCB-7F96-41C4-BA0F-62080D22996F}"/>
              </a:ext>
            </a:extLst>
          </p:cNvPr>
          <p:cNvGrpSpPr/>
          <p:nvPr/>
        </p:nvGrpSpPr>
        <p:grpSpPr>
          <a:xfrm>
            <a:off x="1450974" y="4366102"/>
            <a:ext cx="4225925" cy="1466056"/>
            <a:chOff x="1450974" y="4345782"/>
            <a:chExt cx="4225925" cy="1466056"/>
          </a:xfrm>
        </p:grpSpPr>
        <p:sp>
          <p:nvSpPr>
            <p:cNvPr id="14" name="矩形: 圆角 9">
              <a:extLst>
                <a:ext uri="{FF2B5EF4-FFF2-40B4-BE49-F238E27FC236}">
                  <a16:creationId xmlns="" xmlns:a16="http://schemas.microsoft.com/office/drawing/2014/main" id="{30C0BB95-0C04-419F-9945-AF5A29812758}"/>
                </a:ext>
              </a:extLst>
            </p:cNvPr>
            <p:cNvSpPr/>
            <p:nvPr/>
          </p:nvSpPr>
          <p:spPr>
            <a:xfrm>
              <a:off x="1450974" y="4345782"/>
              <a:ext cx="4225925" cy="1466056"/>
            </a:xfrm>
            <a:prstGeom prst="roundRect">
              <a:avLst>
                <a:gd name="adj" fmla="val 7497"/>
              </a:avLst>
            </a:prstGeom>
            <a:solidFill>
              <a:schemeClr val="bg1"/>
            </a:solidFill>
            <a:ln w="104775">
              <a:noFill/>
            </a:ln>
            <a:effectLst>
              <a:outerShdw blurRad="698500" dist="1905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15" name="任意多边形: 形状 10">
              <a:extLst>
                <a:ext uri="{FF2B5EF4-FFF2-40B4-BE49-F238E27FC236}">
                  <a16:creationId xmlns="" xmlns:a16="http://schemas.microsoft.com/office/drawing/2014/main" id="{8023C9B1-51B4-413A-87AF-C926DAE7E0F3}"/>
                </a:ext>
              </a:extLst>
            </p:cNvPr>
            <p:cNvSpPr/>
            <p:nvPr/>
          </p:nvSpPr>
          <p:spPr>
            <a:xfrm>
              <a:off x="1450974" y="4510485"/>
              <a:ext cx="854076" cy="1136650"/>
            </a:xfrm>
            <a:custGeom>
              <a:avLst/>
              <a:gdLst>
                <a:gd name="connsiteX0" fmla="*/ 285750 w 854076"/>
                <a:gd name="connsiteY0" fmla="*/ 0 h 1136650"/>
                <a:gd name="connsiteX1" fmla="*/ 854076 w 854076"/>
                <a:gd name="connsiteY1" fmla="*/ 568325 h 1136650"/>
                <a:gd name="connsiteX2" fmla="*/ 285750 w 854076"/>
                <a:gd name="connsiteY2" fmla="*/ 1136650 h 1136650"/>
                <a:gd name="connsiteX3" fmla="*/ 64532 w 854076"/>
                <a:gd name="connsiteY3" fmla="*/ 1091988 h 1136650"/>
                <a:gd name="connsiteX4" fmla="*/ 0 w 854076"/>
                <a:gd name="connsiteY4" fmla="*/ 1056962 h 1136650"/>
                <a:gd name="connsiteX5" fmla="*/ 0 w 854076"/>
                <a:gd name="connsiteY5" fmla="*/ 79689 h 1136650"/>
                <a:gd name="connsiteX6" fmla="*/ 64532 w 854076"/>
                <a:gd name="connsiteY6" fmla="*/ 44662 h 1136650"/>
                <a:gd name="connsiteX7" fmla="*/ 285750 w 854076"/>
                <a:gd name="connsiteY7" fmla="*/ 0 h 1136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4076" h="1136650">
                  <a:moveTo>
                    <a:pt x="285750" y="0"/>
                  </a:moveTo>
                  <a:cubicBezTo>
                    <a:pt x="599628" y="0"/>
                    <a:pt x="854076" y="254448"/>
                    <a:pt x="854076" y="568325"/>
                  </a:cubicBezTo>
                  <a:cubicBezTo>
                    <a:pt x="854076" y="882202"/>
                    <a:pt x="599628" y="1136650"/>
                    <a:pt x="285750" y="1136650"/>
                  </a:cubicBezTo>
                  <a:cubicBezTo>
                    <a:pt x="207281" y="1136650"/>
                    <a:pt x="132526" y="1120747"/>
                    <a:pt x="64532" y="1091988"/>
                  </a:cubicBezTo>
                  <a:lnTo>
                    <a:pt x="0" y="1056962"/>
                  </a:lnTo>
                  <a:lnTo>
                    <a:pt x="0" y="79689"/>
                  </a:lnTo>
                  <a:lnTo>
                    <a:pt x="64532" y="44662"/>
                  </a:lnTo>
                  <a:cubicBezTo>
                    <a:pt x="132526" y="15903"/>
                    <a:pt x="207281" y="0"/>
                    <a:pt x="285750" y="0"/>
                  </a:cubicBezTo>
                  <a:close/>
                </a:path>
              </a:pathLst>
            </a:custGeom>
            <a:solidFill>
              <a:srgbClr val="3F3F3F"/>
            </a:solidFill>
            <a:ln w="38100">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16" name="椭圆 19">
              <a:extLst>
                <a:ext uri="{FF2B5EF4-FFF2-40B4-BE49-F238E27FC236}">
                  <a16:creationId xmlns="" xmlns:a16="http://schemas.microsoft.com/office/drawing/2014/main" id="{868B4AFB-8AF9-45F7-BE45-23CE09FA5DBA}"/>
                </a:ext>
              </a:extLst>
            </p:cNvPr>
            <p:cNvSpPr/>
            <p:nvPr/>
          </p:nvSpPr>
          <p:spPr>
            <a:xfrm>
              <a:off x="1613211" y="4884999"/>
              <a:ext cx="350988" cy="387622"/>
            </a:xfrm>
            <a:custGeom>
              <a:avLst/>
              <a:gdLst>
                <a:gd name="T0" fmla="*/ 2284 w 2388"/>
                <a:gd name="T1" fmla="*/ 245 h 2641"/>
                <a:gd name="T2" fmla="*/ 2230 w 2388"/>
                <a:gd name="T3" fmla="*/ 190 h 2641"/>
                <a:gd name="T4" fmla="*/ 1206 w 2388"/>
                <a:gd name="T5" fmla="*/ 1 h 2641"/>
                <a:gd name="T6" fmla="*/ 1182 w 2388"/>
                <a:gd name="T7" fmla="*/ 1 h 2641"/>
                <a:gd name="T8" fmla="*/ 159 w 2388"/>
                <a:gd name="T9" fmla="*/ 190 h 2641"/>
                <a:gd name="T10" fmla="*/ 105 w 2388"/>
                <a:gd name="T11" fmla="*/ 245 h 2641"/>
                <a:gd name="T12" fmla="*/ 202 w 2388"/>
                <a:gd name="T13" fmla="*/ 1554 h 2641"/>
                <a:gd name="T14" fmla="*/ 1159 w 2388"/>
                <a:gd name="T15" fmla="*/ 2630 h 2641"/>
                <a:gd name="T16" fmla="*/ 1194 w 2388"/>
                <a:gd name="T17" fmla="*/ 2641 h 2641"/>
                <a:gd name="T18" fmla="*/ 1230 w 2388"/>
                <a:gd name="T19" fmla="*/ 2630 h 2641"/>
                <a:gd name="T20" fmla="*/ 2187 w 2388"/>
                <a:gd name="T21" fmla="*/ 1554 h 2641"/>
                <a:gd name="T22" fmla="*/ 2284 w 2388"/>
                <a:gd name="T23" fmla="*/ 245 h 2641"/>
                <a:gd name="T24" fmla="*/ 1194 w 2388"/>
                <a:gd name="T25" fmla="*/ 1299 h 2641"/>
                <a:gd name="T26" fmla="*/ 344 w 2388"/>
                <a:gd name="T27" fmla="*/ 1299 h 2641"/>
                <a:gd name="T28" fmla="*/ 313 w 2388"/>
                <a:gd name="T29" fmla="*/ 400 h 2641"/>
                <a:gd name="T30" fmla="*/ 1194 w 2388"/>
                <a:gd name="T31" fmla="*/ 241 h 2641"/>
                <a:gd name="T32" fmla="*/ 1194 w 2388"/>
                <a:gd name="T33" fmla="*/ 1299 h 2641"/>
                <a:gd name="T34" fmla="*/ 1994 w 2388"/>
                <a:gd name="T35" fmla="*/ 1478 h 2641"/>
                <a:gd name="T36" fmla="*/ 1194 w 2388"/>
                <a:gd name="T37" fmla="*/ 2357 h 2641"/>
                <a:gd name="T38" fmla="*/ 1194 w 2388"/>
                <a:gd name="T39" fmla="*/ 1299 h 2641"/>
                <a:gd name="T40" fmla="*/ 2045 w 2388"/>
                <a:gd name="T41" fmla="*/ 1299 h 2641"/>
                <a:gd name="T42" fmla="*/ 1994 w 2388"/>
                <a:gd name="T43" fmla="*/ 1478 h 26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88" h="2641">
                  <a:moveTo>
                    <a:pt x="2284" y="245"/>
                  </a:moveTo>
                  <a:cubicBezTo>
                    <a:pt x="2279" y="217"/>
                    <a:pt x="2258" y="195"/>
                    <a:pt x="2230" y="190"/>
                  </a:cubicBezTo>
                  <a:lnTo>
                    <a:pt x="1206" y="1"/>
                  </a:lnTo>
                  <a:cubicBezTo>
                    <a:pt x="1198" y="0"/>
                    <a:pt x="1190" y="0"/>
                    <a:pt x="1182" y="1"/>
                  </a:cubicBezTo>
                  <a:lnTo>
                    <a:pt x="159" y="190"/>
                  </a:lnTo>
                  <a:cubicBezTo>
                    <a:pt x="131" y="195"/>
                    <a:pt x="109" y="217"/>
                    <a:pt x="105" y="245"/>
                  </a:cubicBezTo>
                  <a:cubicBezTo>
                    <a:pt x="100" y="274"/>
                    <a:pt x="0" y="960"/>
                    <a:pt x="202" y="1554"/>
                  </a:cubicBezTo>
                  <a:cubicBezTo>
                    <a:pt x="405" y="2155"/>
                    <a:pt x="1128" y="2611"/>
                    <a:pt x="1159" y="2630"/>
                  </a:cubicBezTo>
                  <a:cubicBezTo>
                    <a:pt x="1170" y="2637"/>
                    <a:pt x="1182" y="2641"/>
                    <a:pt x="1194" y="2641"/>
                  </a:cubicBezTo>
                  <a:cubicBezTo>
                    <a:pt x="1206" y="2641"/>
                    <a:pt x="1219" y="2637"/>
                    <a:pt x="1230" y="2630"/>
                  </a:cubicBezTo>
                  <a:cubicBezTo>
                    <a:pt x="1260" y="2611"/>
                    <a:pt x="1983" y="2155"/>
                    <a:pt x="2187" y="1554"/>
                  </a:cubicBezTo>
                  <a:cubicBezTo>
                    <a:pt x="2388" y="960"/>
                    <a:pt x="2288" y="274"/>
                    <a:pt x="2284" y="245"/>
                  </a:cubicBezTo>
                  <a:close/>
                  <a:moveTo>
                    <a:pt x="1194" y="1299"/>
                  </a:moveTo>
                  <a:lnTo>
                    <a:pt x="344" y="1299"/>
                  </a:lnTo>
                  <a:cubicBezTo>
                    <a:pt x="243" y="854"/>
                    <a:pt x="313" y="400"/>
                    <a:pt x="313" y="400"/>
                  </a:cubicBezTo>
                  <a:lnTo>
                    <a:pt x="1194" y="241"/>
                  </a:lnTo>
                  <a:lnTo>
                    <a:pt x="1194" y="1299"/>
                  </a:lnTo>
                  <a:close/>
                  <a:moveTo>
                    <a:pt x="1994" y="1478"/>
                  </a:moveTo>
                  <a:cubicBezTo>
                    <a:pt x="1824" y="1972"/>
                    <a:pt x="1194" y="2357"/>
                    <a:pt x="1194" y="2357"/>
                  </a:cubicBezTo>
                  <a:lnTo>
                    <a:pt x="1194" y="1299"/>
                  </a:lnTo>
                  <a:lnTo>
                    <a:pt x="2045" y="1299"/>
                  </a:lnTo>
                  <a:cubicBezTo>
                    <a:pt x="2031" y="1359"/>
                    <a:pt x="2015" y="1420"/>
                    <a:pt x="1994" y="147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grpSp>
          <p:nvGrpSpPr>
            <p:cNvPr id="17" name="组合 16">
              <a:extLst>
                <a:ext uri="{FF2B5EF4-FFF2-40B4-BE49-F238E27FC236}">
                  <a16:creationId xmlns="" xmlns:a16="http://schemas.microsoft.com/office/drawing/2014/main" id="{69B46D1E-A95F-4343-9C64-B50D0C11558F}"/>
                </a:ext>
              </a:extLst>
            </p:cNvPr>
            <p:cNvGrpSpPr/>
            <p:nvPr/>
          </p:nvGrpSpPr>
          <p:grpSpPr>
            <a:xfrm>
              <a:off x="2658113" y="4510485"/>
              <a:ext cx="3013980" cy="1159760"/>
              <a:chOff x="1959614" y="3157491"/>
              <a:chExt cx="3013980" cy="1159760"/>
            </a:xfrm>
          </p:grpSpPr>
          <p:sp>
            <p:nvSpPr>
              <p:cNvPr id="18" name="文本框 17">
                <a:extLst>
                  <a:ext uri="{FF2B5EF4-FFF2-40B4-BE49-F238E27FC236}">
                    <a16:creationId xmlns="" xmlns:a16="http://schemas.microsoft.com/office/drawing/2014/main" id="{5E81D66B-78FE-418F-BBCE-966AB948D0C9}"/>
                  </a:ext>
                </a:extLst>
              </p:cNvPr>
              <p:cNvSpPr txBox="1"/>
              <p:nvPr/>
            </p:nvSpPr>
            <p:spPr>
              <a:xfrm>
                <a:off x="1959614" y="3504721"/>
                <a:ext cx="2757625" cy="812530"/>
              </a:xfrm>
              <a:prstGeom prst="rect">
                <a:avLst/>
              </a:prstGeom>
              <a:noFill/>
            </p:spPr>
            <p:txBody>
              <a:bodyPr wrap="square" rtlCol="0">
                <a:spAutoFit/>
              </a:bodyPr>
              <a:lstStyle/>
              <a:p>
                <a:pPr>
                  <a:lnSpc>
                    <a:spcPct val="130000"/>
                  </a:lnSpc>
                  <a:defRPr/>
                </a:pPr>
                <a:r>
                  <a:rPr lang="zh-CN" altLang="en-US" sz="1200" dirty="0">
                    <a:cs typeface="+mn-ea"/>
                    <a:sym typeface="+mn-lt"/>
                  </a:rPr>
                  <a:t>点击输入简要文字内容，文字内容需概括精炼，不用多余的文字修饰，言简意赅的说明分项内容</a:t>
                </a:r>
              </a:p>
            </p:txBody>
          </p:sp>
          <p:sp>
            <p:nvSpPr>
              <p:cNvPr id="19" name="文本框 18">
                <a:extLst>
                  <a:ext uri="{FF2B5EF4-FFF2-40B4-BE49-F238E27FC236}">
                    <a16:creationId xmlns="" xmlns:a16="http://schemas.microsoft.com/office/drawing/2014/main" id="{FD5991DC-D1EE-4144-AAA5-394246F57D54}"/>
                  </a:ext>
                </a:extLst>
              </p:cNvPr>
              <p:cNvSpPr txBox="1"/>
              <p:nvPr/>
            </p:nvSpPr>
            <p:spPr>
              <a:xfrm>
                <a:off x="1959614" y="3157491"/>
                <a:ext cx="3013980" cy="369332"/>
              </a:xfrm>
              <a:prstGeom prst="rect">
                <a:avLst/>
              </a:prstGeom>
              <a:noFill/>
            </p:spPr>
            <p:txBody>
              <a:bodyPr wrap="square" rtlCol="0">
                <a:spAutoFit/>
              </a:bodyPr>
              <a:lstStyle>
                <a:defPPr>
                  <a:defRPr lang="en-US"/>
                </a:defPPr>
                <a:lvl1pPr algn="ctr">
                  <a:defRPr sz="2800" b="1">
                    <a:gradFill flip="none" rotWithShape="1">
                      <a:gsLst>
                        <a:gs pos="0">
                          <a:schemeClr val="tx1"/>
                        </a:gs>
                        <a:gs pos="100000">
                          <a:schemeClr val="accent2"/>
                        </a:gs>
                      </a:gsLst>
                      <a:lin ang="5400000" scaled="1"/>
                      <a:tileRect/>
                    </a:gradFill>
                  </a:defRPr>
                </a:lvl1pPr>
              </a:lstStyle>
              <a:p>
                <a:pPr algn="l">
                  <a:defRPr/>
                </a:pPr>
                <a:r>
                  <a:rPr lang="zh-CN" altLang="en-US" sz="1800" b="0" kern="0" dirty="0">
                    <a:gradFill flip="none" rotWithShape="1">
                      <a:gsLst>
                        <a:gs pos="0">
                          <a:prstClr val="black"/>
                        </a:gs>
                        <a:gs pos="100000">
                          <a:srgbClr val="595959"/>
                        </a:gs>
                      </a:gsLst>
                      <a:lin ang="5400000" scaled="1"/>
                      <a:tileRect/>
                    </a:gradFill>
                    <a:cs typeface="+mn-ea"/>
                    <a:sym typeface="+mn-lt"/>
                  </a:rPr>
                  <a:t>文字输入</a:t>
                </a:r>
              </a:p>
            </p:txBody>
          </p:sp>
        </p:grpSp>
      </p:grpSp>
      <p:grpSp>
        <p:nvGrpSpPr>
          <p:cNvPr id="20" name="组合 19">
            <a:extLst>
              <a:ext uri="{FF2B5EF4-FFF2-40B4-BE49-F238E27FC236}">
                <a16:creationId xmlns="" xmlns:a16="http://schemas.microsoft.com/office/drawing/2014/main" id="{F837C0FD-72F4-4B61-AAD2-35EDF1586671}"/>
              </a:ext>
            </a:extLst>
          </p:cNvPr>
          <p:cNvGrpSpPr/>
          <p:nvPr/>
        </p:nvGrpSpPr>
        <p:grpSpPr>
          <a:xfrm>
            <a:off x="6518274" y="2346802"/>
            <a:ext cx="4225925" cy="1466056"/>
            <a:chOff x="6518274" y="2326482"/>
            <a:chExt cx="4225925" cy="1466056"/>
          </a:xfrm>
        </p:grpSpPr>
        <p:sp>
          <p:nvSpPr>
            <p:cNvPr id="21" name="矩形: 圆角 12">
              <a:extLst>
                <a:ext uri="{FF2B5EF4-FFF2-40B4-BE49-F238E27FC236}">
                  <a16:creationId xmlns="" xmlns:a16="http://schemas.microsoft.com/office/drawing/2014/main" id="{03D56777-BB65-438D-A66A-DB209A5D7E48}"/>
                </a:ext>
              </a:extLst>
            </p:cNvPr>
            <p:cNvSpPr/>
            <p:nvPr/>
          </p:nvSpPr>
          <p:spPr>
            <a:xfrm>
              <a:off x="6518274" y="2326482"/>
              <a:ext cx="4225925" cy="1466056"/>
            </a:xfrm>
            <a:prstGeom prst="roundRect">
              <a:avLst>
                <a:gd name="adj" fmla="val 7497"/>
              </a:avLst>
            </a:prstGeom>
            <a:solidFill>
              <a:schemeClr val="bg1"/>
            </a:solidFill>
            <a:ln w="104775">
              <a:noFill/>
            </a:ln>
            <a:effectLst>
              <a:outerShdw blurRad="698500" dist="1905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22" name="任意多边形: 形状 13">
              <a:extLst>
                <a:ext uri="{FF2B5EF4-FFF2-40B4-BE49-F238E27FC236}">
                  <a16:creationId xmlns="" xmlns:a16="http://schemas.microsoft.com/office/drawing/2014/main" id="{96448BB7-535D-4938-8BD6-34836ECB588D}"/>
                </a:ext>
              </a:extLst>
            </p:cNvPr>
            <p:cNvSpPr/>
            <p:nvPr/>
          </p:nvSpPr>
          <p:spPr>
            <a:xfrm>
              <a:off x="6518274" y="2491185"/>
              <a:ext cx="854076" cy="1136650"/>
            </a:xfrm>
            <a:custGeom>
              <a:avLst/>
              <a:gdLst>
                <a:gd name="connsiteX0" fmla="*/ 285750 w 854076"/>
                <a:gd name="connsiteY0" fmla="*/ 0 h 1136650"/>
                <a:gd name="connsiteX1" fmla="*/ 854076 w 854076"/>
                <a:gd name="connsiteY1" fmla="*/ 568325 h 1136650"/>
                <a:gd name="connsiteX2" fmla="*/ 285750 w 854076"/>
                <a:gd name="connsiteY2" fmla="*/ 1136650 h 1136650"/>
                <a:gd name="connsiteX3" fmla="*/ 64532 w 854076"/>
                <a:gd name="connsiteY3" fmla="*/ 1091988 h 1136650"/>
                <a:gd name="connsiteX4" fmla="*/ 0 w 854076"/>
                <a:gd name="connsiteY4" fmla="*/ 1056962 h 1136650"/>
                <a:gd name="connsiteX5" fmla="*/ 0 w 854076"/>
                <a:gd name="connsiteY5" fmla="*/ 79689 h 1136650"/>
                <a:gd name="connsiteX6" fmla="*/ 64532 w 854076"/>
                <a:gd name="connsiteY6" fmla="*/ 44662 h 1136650"/>
                <a:gd name="connsiteX7" fmla="*/ 285750 w 854076"/>
                <a:gd name="connsiteY7" fmla="*/ 0 h 1136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4076" h="1136650">
                  <a:moveTo>
                    <a:pt x="285750" y="0"/>
                  </a:moveTo>
                  <a:cubicBezTo>
                    <a:pt x="599628" y="0"/>
                    <a:pt x="854076" y="254448"/>
                    <a:pt x="854076" y="568325"/>
                  </a:cubicBezTo>
                  <a:cubicBezTo>
                    <a:pt x="854076" y="882202"/>
                    <a:pt x="599628" y="1136650"/>
                    <a:pt x="285750" y="1136650"/>
                  </a:cubicBezTo>
                  <a:cubicBezTo>
                    <a:pt x="207281" y="1136650"/>
                    <a:pt x="132526" y="1120747"/>
                    <a:pt x="64532" y="1091988"/>
                  </a:cubicBezTo>
                  <a:lnTo>
                    <a:pt x="0" y="1056962"/>
                  </a:lnTo>
                  <a:lnTo>
                    <a:pt x="0" y="79689"/>
                  </a:lnTo>
                  <a:lnTo>
                    <a:pt x="64532" y="44662"/>
                  </a:lnTo>
                  <a:cubicBezTo>
                    <a:pt x="132526" y="15903"/>
                    <a:pt x="207281" y="0"/>
                    <a:pt x="285750" y="0"/>
                  </a:cubicBezTo>
                  <a:close/>
                </a:path>
              </a:pathLst>
            </a:custGeom>
            <a:solidFill>
              <a:srgbClr val="3F3F3F"/>
            </a:solidFill>
            <a:ln w="38100">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23" name="椭圆 20">
              <a:extLst>
                <a:ext uri="{FF2B5EF4-FFF2-40B4-BE49-F238E27FC236}">
                  <a16:creationId xmlns="" xmlns:a16="http://schemas.microsoft.com/office/drawing/2014/main" id="{03E06A62-0232-43F7-8269-C5BF7CDCD4A1}"/>
                </a:ext>
              </a:extLst>
            </p:cNvPr>
            <p:cNvSpPr/>
            <p:nvPr/>
          </p:nvSpPr>
          <p:spPr>
            <a:xfrm>
              <a:off x="6663283" y="2884450"/>
              <a:ext cx="387622" cy="350121"/>
            </a:xfrm>
            <a:custGeom>
              <a:avLst/>
              <a:gdLst>
                <a:gd name="connsiteX0" fmla="*/ 0 w 609050"/>
                <a:gd name="connsiteY0" fmla="*/ 411255 h 550128"/>
                <a:gd name="connsiteX1" fmla="*/ 25953 w 609050"/>
                <a:gd name="connsiteY1" fmla="*/ 426310 h 550128"/>
                <a:gd name="connsiteX2" fmla="*/ 202989 w 609050"/>
                <a:gd name="connsiteY2" fmla="*/ 463367 h 550128"/>
                <a:gd name="connsiteX3" fmla="*/ 219808 w 609050"/>
                <a:gd name="connsiteY3" fmla="*/ 462933 h 550128"/>
                <a:gd name="connsiteX4" fmla="*/ 251707 w 609050"/>
                <a:gd name="connsiteY4" fmla="*/ 518375 h 550128"/>
                <a:gd name="connsiteX5" fmla="*/ 202989 w 609050"/>
                <a:gd name="connsiteY5" fmla="*/ 521125 h 550128"/>
                <a:gd name="connsiteX6" fmla="*/ 0 w 609050"/>
                <a:gd name="connsiteY6" fmla="*/ 434416 h 550128"/>
                <a:gd name="connsiteX7" fmla="*/ 0 w 609050"/>
                <a:gd name="connsiteY7" fmla="*/ 295387 h 550128"/>
                <a:gd name="connsiteX8" fmla="*/ 25960 w 609050"/>
                <a:gd name="connsiteY8" fmla="*/ 310451 h 550128"/>
                <a:gd name="connsiteX9" fmla="*/ 203040 w 609050"/>
                <a:gd name="connsiteY9" fmla="*/ 347531 h 550128"/>
                <a:gd name="connsiteX10" fmla="*/ 204781 w 609050"/>
                <a:gd name="connsiteY10" fmla="*/ 347531 h 550128"/>
                <a:gd name="connsiteX11" fmla="*/ 203040 w 609050"/>
                <a:gd name="connsiteY11" fmla="*/ 376355 h 550128"/>
                <a:gd name="connsiteX12" fmla="*/ 204781 w 609050"/>
                <a:gd name="connsiteY12" fmla="*/ 405469 h 550128"/>
                <a:gd name="connsiteX13" fmla="*/ 203040 w 609050"/>
                <a:gd name="connsiteY13" fmla="*/ 405469 h 550128"/>
                <a:gd name="connsiteX14" fmla="*/ 0 w 609050"/>
                <a:gd name="connsiteY14" fmla="*/ 318562 h 550128"/>
                <a:gd name="connsiteX15" fmla="*/ 435036 w 609050"/>
                <a:gd name="connsiteY15" fmla="*/ 202593 h 550128"/>
                <a:gd name="connsiteX16" fmla="*/ 609050 w 609050"/>
                <a:gd name="connsiteY16" fmla="*/ 376361 h 550128"/>
                <a:gd name="connsiteX17" fmla="*/ 435036 w 609050"/>
                <a:gd name="connsiteY17" fmla="*/ 550128 h 550128"/>
                <a:gd name="connsiteX18" fmla="*/ 317721 w 609050"/>
                <a:gd name="connsiteY18" fmla="*/ 504659 h 550128"/>
                <a:gd name="connsiteX19" fmla="*/ 280888 w 609050"/>
                <a:gd name="connsiteY19" fmla="*/ 457018 h 550128"/>
                <a:gd name="connsiteX20" fmla="*/ 262761 w 609050"/>
                <a:gd name="connsiteY20" fmla="*/ 401267 h 550128"/>
                <a:gd name="connsiteX21" fmla="*/ 261021 w 609050"/>
                <a:gd name="connsiteY21" fmla="*/ 376361 h 550128"/>
                <a:gd name="connsiteX22" fmla="*/ 264067 w 609050"/>
                <a:gd name="connsiteY22" fmla="*/ 343634 h 550128"/>
                <a:gd name="connsiteX23" fmla="*/ 290024 w 609050"/>
                <a:gd name="connsiteY23" fmla="*/ 280499 h 550128"/>
                <a:gd name="connsiteX24" fmla="*/ 405888 w 609050"/>
                <a:gd name="connsiteY24" fmla="*/ 205055 h 550128"/>
                <a:gd name="connsiteX25" fmla="*/ 435036 w 609050"/>
                <a:gd name="connsiteY25" fmla="*/ 202593 h 550128"/>
                <a:gd name="connsiteX26" fmla="*/ 0 w 609050"/>
                <a:gd name="connsiteY26" fmla="*/ 179589 h 550128"/>
                <a:gd name="connsiteX27" fmla="*/ 25955 w 609050"/>
                <a:gd name="connsiteY27" fmla="*/ 194643 h 550128"/>
                <a:gd name="connsiteX28" fmla="*/ 203003 w 609050"/>
                <a:gd name="connsiteY28" fmla="*/ 231699 h 550128"/>
                <a:gd name="connsiteX29" fmla="*/ 256364 w 609050"/>
                <a:gd name="connsiteY29" fmla="*/ 228804 h 550128"/>
                <a:gd name="connsiteX30" fmla="*/ 219968 w 609050"/>
                <a:gd name="connsiteY30" fmla="*/ 289166 h 550128"/>
                <a:gd name="connsiteX31" fmla="*/ 203003 w 609050"/>
                <a:gd name="connsiteY31" fmla="*/ 289600 h 550128"/>
                <a:gd name="connsiteX32" fmla="*/ 0 w 609050"/>
                <a:gd name="connsiteY32" fmla="*/ 202749 h 550128"/>
                <a:gd name="connsiteX33" fmla="*/ 203017 w 609050"/>
                <a:gd name="connsiteY33" fmla="*/ 0 h 550128"/>
                <a:gd name="connsiteX34" fmla="*/ 406034 w 609050"/>
                <a:gd name="connsiteY34" fmla="*/ 86902 h 550128"/>
                <a:gd name="connsiteX35" fmla="*/ 203017 w 609050"/>
                <a:gd name="connsiteY35" fmla="*/ 173804 h 550128"/>
                <a:gd name="connsiteX36" fmla="*/ 0 w 609050"/>
                <a:gd name="connsiteY36" fmla="*/ 86902 h 550128"/>
                <a:gd name="connsiteX37" fmla="*/ 203017 w 609050"/>
                <a:gd name="connsiteY37" fmla="*/ 0 h 550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609050" h="550128">
                  <a:moveTo>
                    <a:pt x="0" y="411255"/>
                  </a:moveTo>
                  <a:cubicBezTo>
                    <a:pt x="7974" y="416611"/>
                    <a:pt x="16529" y="421677"/>
                    <a:pt x="25953" y="426310"/>
                  </a:cubicBezTo>
                  <a:cubicBezTo>
                    <a:pt x="73656" y="450194"/>
                    <a:pt x="136583" y="463367"/>
                    <a:pt x="202989" y="463367"/>
                  </a:cubicBezTo>
                  <a:cubicBezTo>
                    <a:pt x="208644" y="463367"/>
                    <a:pt x="214154" y="463222"/>
                    <a:pt x="219808" y="462933"/>
                  </a:cubicBezTo>
                  <a:cubicBezTo>
                    <a:pt x="227783" y="483054"/>
                    <a:pt x="238657" y="501583"/>
                    <a:pt x="251707" y="518375"/>
                  </a:cubicBezTo>
                  <a:cubicBezTo>
                    <a:pt x="236193" y="520256"/>
                    <a:pt x="219953" y="521125"/>
                    <a:pt x="202989" y="521125"/>
                  </a:cubicBezTo>
                  <a:cubicBezTo>
                    <a:pt x="86850" y="521125"/>
                    <a:pt x="0" y="475382"/>
                    <a:pt x="0" y="434416"/>
                  </a:cubicBezTo>
                  <a:close/>
                  <a:moveTo>
                    <a:pt x="0" y="295387"/>
                  </a:moveTo>
                  <a:cubicBezTo>
                    <a:pt x="7976" y="300746"/>
                    <a:pt x="16533" y="305816"/>
                    <a:pt x="25960" y="310451"/>
                  </a:cubicBezTo>
                  <a:cubicBezTo>
                    <a:pt x="73675" y="334350"/>
                    <a:pt x="136617" y="347531"/>
                    <a:pt x="203040" y="347531"/>
                  </a:cubicBezTo>
                  <a:cubicBezTo>
                    <a:pt x="203621" y="347531"/>
                    <a:pt x="204201" y="347531"/>
                    <a:pt x="204781" y="347531"/>
                  </a:cubicBezTo>
                  <a:cubicBezTo>
                    <a:pt x="203621" y="356946"/>
                    <a:pt x="203040" y="366651"/>
                    <a:pt x="203040" y="376355"/>
                  </a:cubicBezTo>
                  <a:cubicBezTo>
                    <a:pt x="203040" y="386205"/>
                    <a:pt x="203621" y="395909"/>
                    <a:pt x="204781" y="405469"/>
                  </a:cubicBezTo>
                  <a:cubicBezTo>
                    <a:pt x="204201" y="405469"/>
                    <a:pt x="203621" y="405469"/>
                    <a:pt x="203040" y="405469"/>
                  </a:cubicBezTo>
                  <a:cubicBezTo>
                    <a:pt x="86872" y="405469"/>
                    <a:pt x="0" y="359553"/>
                    <a:pt x="0" y="318562"/>
                  </a:cubicBezTo>
                  <a:close/>
                  <a:moveTo>
                    <a:pt x="435036" y="202593"/>
                  </a:moveTo>
                  <a:cubicBezTo>
                    <a:pt x="530889" y="202593"/>
                    <a:pt x="609050" y="280644"/>
                    <a:pt x="609050" y="376361"/>
                  </a:cubicBezTo>
                  <a:cubicBezTo>
                    <a:pt x="609050" y="472222"/>
                    <a:pt x="530889" y="550128"/>
                    <a:pt x="435036" y="550128"/>
                  </a:cubicBezTo>
                  <a:cubicBezTo>
                    <a:pt x="389792" y="550128"/>
                    <a:pt x="348754" y="532896"/>
                    <a:pt x="317721" y="504659"/>
                  </a:cubicBezTo>
                  <a:cubicBezTo>
                    <a:pt x="302785" y="491192"/>
                    <a:pt x="290314" y="474974"/>
                    <a:pt x="280888" y="457018"/>
                  </a:cubicBezTo>
                  <a:cubicBezTo>
                    <a:pt x="271897" y="439930"/>
                    <a:pt x="265517" y="421106"/>
                    <a:pt x="262761" y="401267"/>
                  </a:cubicBezTo>
                  <a:cubicBezTo>
                    <a:pt x="261601" y="393158"/>
                    <a:pt x="261021" y="384904"/>
                    <a:pt x="261021" y="376361"/>
                  </a:cubicBezTo>
                  <a:cubicBezTo>
                    <a:pt x="261021" y="365210"/>
                    <a:pt x="262036" y="354350"/>
                    <a:pt x="264067" y="343634"/>
                  </a:cubicBezTo>
                  <a:cubicBezTo>
                    <a:pt x="268417" y="320755"/>
                    <a:pt x="277408" y="299324"/>
                    <a:pt x="290024" y="280499"/>
                  </a:cubicBezTo>
                  <a:cubicBezTo>
                    <a:pt x="316126" y="241256"/>
                    <a:pt x="357599" y="213309"/>
                    <a:pt x="405888" y="205055"/>
                  </a:cubicBezTo>
                  <a:cubicBezTo>
                    <a:pt x="415314" y="203462"/>
                    <a:pt x="425030" y="202593"/>
                    <a:pt x="435036" y="202593"/>
                  </a:cubicBezTo>
                  <a:close/>
                  <a:moveTo>
                    <a:pt x="0" y="179589"/>
                  </a:moveTo>
                  <a:cubicBezTo>
                    <a:pt x="7975" y="184945"/>
                    <a:pt x="16530" y="190011"/>
                    <a:pt x="25955" y="194643"/>
                  </a:cubicBezTo>
                  <a:cubicBezTo>
                    <a:pt x="73661" y="218527"/>
                    <a:pt x="136592" y="231699"/>
                    <a:pt x="203003" y="231699"/>
                  </a:cubicBezTo>
                  <a:cubicBezTo>
                    <a:pt x="221128" y="231699"/>
                    <a:pt x="238963" y="230686"/>
                    <a:pt x="256364" y="228804"/>
                  </a:cubicBezTo>
                  <a:cubicBezTo>
                    <a:pt x="241284" y="246754"/>
                    <a:pt x="228958" y="267164"/>
                    <a:pt x="219968" y="289166"/>
                  </a:cubicBezTo>
                  <a:cubicBezTo>
                    <a:pt x="214458" y="289455"/>
                    <a:pt x="208658" y="289600"/>
                    <a:pt x="203003" y="289600"/>
                  </a:cubicBezTo>
                  <a:cubicBezTo>
                    <a:pt x="86856" y="289600"/>
                    <a:pt x="0" y="243714"/>
                    <a:pt x="0" y="202749"/>
                  </a:cubicBezTo>
                  <a:close/>
                  <a:moveTo>
                    <a:pt x="203017" y="0"/>
                  </a:moveTo>
                  <a:cubicBezTo>
                    <a:pt x="315140" y="0"/>
                    <a:pt x="406034" y="38907"/>
                    <a:pt x="406034" y="86902"/>
                  </a:cubicBezTo>
                  <a:cubicBezTo>
                    <a:pt x="406034" y="134897"/>
                    <a:pt x="315140" y="173804"/>
                    <a:pt x="203017" y="173804"/>
                  </a:cubicBezTo>
                  <a:cubicBezTo>
                    <a:pt x="90894" y="173804"/>
                    <a:pt x="0" y="134897"/>
                    <a:pt x="0" y="86902"/>
                  </a:cubicBezTo>
                  <a:cubicBezTo>
                    <a:pt x="0" y="38907"/>
                    <a:pt x="90894" y="0"/>
                    <a:pt x="20301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grpSp>
          <p:nvGrpSpPr>
            <p:cNvPr id="24" name="组合 23">
              <a:extLst>
                <a:ext uri="{FF2B5EF4-FFF2-40B4-BE49-F238E27FC236}">
                  <a16:creationId xmlns="" xmlns:a16="http://schemas.microsoft.com/office/drawing/2014/main" id="{E6713EDD-EBE9-4A96-9785-2E376483A89D}"/>
                </a:ext>
              </a:extLst>
            </p:cNvPr>
            <p:cNvGrpSpPr/>
            <p:nvPr/>
          </p:nvGrpSpPr>
          <p:grpSpPr>
            <a:xfrm>
              <a:off x="7727046" y="2491185"/>
              <a:ext cx="3013980" cy="1159760"/>
              <a:chOff x="1964420" y="3157491"/>
              <a:chExt cx="3013980" cy="1159760"/>
            </a:xfrm>
          </p:grpSpPr>
          <p:sp>
            <p:nvSpPr>
              <p:cNvPr id="25" name="文本框 24">
                <a:extLst>
                  <a:ext uri="{FF2B5EF4-FFF2-40B4-BE49-F238E27FC236}">
                    <a16:creationId xmlns="" xmlns:a16="http://schemas.microsoft.com/office/drawing/2014/main" id="{C3DD6402-570A-4C61-B227-0ED5DE249257}"/>
                  </a:ext>
                </a:extLst>
              </p:cNvPr>
              <p:cNvSpPr txBox="1"/>
              <p:nvPr/>
            </p:nvSpPr>
            <p:spPr>
              <a:xfrm>
                <a:off x="1964420" y="3504721"/>
                <a:ext cx="2757625" cy="812530"/>
              </a:xfrm>
              <a:prstGeom prst="rect">
                <a:avLst/>
              </a:prstGeom>
              <a:noFill/>
            </p:spPr>
            <p:txBody>
              <a:bodyPr wrap="square" rtlCol="0">
                <a:spAutoFit/>
              </a:bodyPr>
              <a:lstStyle/>
              <a:p>
                <a:pPr>
                  <a:lnSpc>
                    <a:spcPct val="130000"/>
                  </a:lnSpc>
                  <a:defRPr/>
                </a:pPr>
                <a:r>
                  <a:rPr lang="zh-CN" altLang="en-US" sz="1200" dirty="0">
                    <a:cs typeface="+mn-ea"/>
                    <a:sym typeface="+mn-lt"/>
                  </a:rPr>
                  <a:t>点击输入简要文字内容，文字内容需概括精炼，不用多余的文字修饰，言简意赅的说明分项内容</a:t>
                </a:r>
              </a:p>
            </p:txBody>
          </p:sp>
          <p:sp>
            <p:nvSpPr>
              <p:cNvPr id="26" name="文本框 25">
                <a:extLst>
                  <a:ext uri="{FF2B5EF4-FFF2-40B4-BE49-F238E27FC236}">
                    <a16:creationId xmlns="" xmlns:a16="http://schemas.microsoft.com/office/drawing/2014/main" id="{BE0FFEDB-491E-477B-BC42-3AA9F4101930}"/>
                  </a:ext>
                </a:extLst>
              </p:cNvPr>
              <p:cNvSpPr txBox="1"/>
              <p:nvPr/>
            </p:nvSpPr>
            <p:spPr>
              <a:xfrm>
                <a:off x="1964420" y="3157491"/>
                <a:ext cx="3013980" cy="369332"/>
              </a:xfrm>
              <a:prstGeom prst="rect">
                <a:avLst/>
              </a:prstGeom>
              <a:noFill/>
            </p:spPr>
            <p:txBody>
              <a:bodyPr wrap="square" rtlCol="0">
                <a:spAutoFit/>
              </a:bodyPr>
              <a:lstStyle>
                <a:defPPr>
                  <a:defRPr lang="en-US"/>
                </a:defPPr>
                <a:lvl1pPr algn="ctr">
                  <a:defRPr sz="2800" b="1">
                    <a:gradFill flip="none" rotWithShape="1">
                      <a:gsLst>
                        <a:gs pos="0">
                          <a:schemeClr val="tx1"/>
                        </a:gs>
                        <a:gs pos="100000">
                          <a:schemeClr val="accent2"/>
                        </a:gs>
                      </a:gsLst>
                      <a:lin ang="5400000" scaled="1"/>
                      <a:tileRect/>
                    </a:gradFill>
                  </a:defRPr>
                </a:lvl1pPr>
              </a:lstStyle>
              <a:p>
                <a:pPr algn="l">
                  <a:defRPr/>
                </a:pPr>
                <a:r>
                  <a:rPr lang="zh-CN" altLang="en-US" sz="1800" b="0" kern="0" dirty="0">
                    <a:gradFill flip="none" rotWithShape="1">
                      <a:gsLst>
                        <a:gs pos="0">
                          <a:prstClr val="black"/>
                        </a:gs>
                        <a:gs pos="100000">
                          <a:srgbClr val="595959"/>
                        </a:gs>
                      </a:gsLst>
                      <a:lin ang="5400000" scaled="1"/>
                      <a:tileRect/>
                    </a:gradFill>
                    <a:cs typeface="+mn-ea"/>
                    <a:sym typeface="+mn-lt"/>
                  </a:rPr>
                  <a:t>文字输入</a:t>
                </a:r>
              </a:p>
            </p:txBody>
          </p:sp>
        </p:grpSp>
      </p:grpSp>
      <p:grpSp>
        <p:nvGrpSpPr>
          <p:cNvPr id="27" name="组合 26">
            <a:extLst>
              <a:ext uri="{FF2B5EF4-FFF2-40B4-BE49-F238E27FC236}">
                <a16:creationId xmlns="" xmlns:a16="http://schemas.microsoft.com/office/drawing/2014/main" id="{3917B5B4-0E22-4232-B985-44D79E9E54E4}"/>
              </a:ext>
            </a:extLst>
          </p:cNvPr>
          <p:cNvGrpSpPr/>
          <p:nvPr/>
        </p:nvGrpSpPr>
        <p:grpSpPr>
          <a:xfrm>
            <a:off x="6518274" y="4366102"/>
            <a:ext cx="4225925" cy="1466056"/>
            <a:chOff x="6518274" y="4345782"/>
            <a:chExt cx="4225925" cy="1466056"/>
          </a:xfrm>
        </p:grpSpPr>
        <p:sp>
          <p:nvSpPr>
            <p:cNvPr id="28" name="矩形: 圆角 15">
              <a:extLst>
                <a:ext uri="{FF2B5EF4-FFF2-40B4-BE49-F238E27FC236}">
                  <a16:creationId xmlns="" xmlns:a16="http://schemas.microsoft.com/office/drawing/2014/main" id="{4103A68C-5BEC-47B1-A161-051395603545}"/>
                </a:ext>
              </a:extLst>
            </p:cNvPr>
            <p:cNvSpPr/>
            <p:nvPr/>
          </p:nvSpPr>
          <p:spPr>
            <a:xfrm>
              <a:off x="6518274" y="4345782"/>
              <a:ext cx="4225925" cy="1466056"/>
            </a:xfrm>
            <a:prstGeom prst="roundRect">
              <a:avLst>
                <a:gd name="adj" fmla="val 7497"/>
              </a:avLst>
            </a:prstGeom>
            <a:solidFill>
              <a:schemeClr val="bg1"/>
            </a:solidFill>
            <a:ln w="104775">
              <a:noFill/>
            </a:ln>
            <a:effectLst>
              <a:outerShdw blurRad="698500" dist="190500" dir="8100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cs typeface="+mn-ea"/>
                <a:sym typeface="+mn-lt"/>
              </a:endParaRPr>
            </a:p>
          </p:txBody>
        </p:sp>
        <p:sp>
          <p:nvSpPr>
            <p:cNvPr id="29" name="任意多边形: 形状 16">
              <a:extLst>
                <a:ext uri="{FF2B5EF4-FFF2-40B4-BE49-F238E27FC236}">
                  <a16:creationId xmlns="" xmlns:a16="http://schemas.microsoft.com/office/drawing/2014/main" id="{226BA8A3-6EA7-468B-AA90-BDCE7313CE1D}"/>
                </a:ext>
              </a:extLst>
            </p:cNvPr>
            <p:cNvSpPr/>
            <p:nvPr/>
          </p:nvSpPr>
          <p:spPr>
            <a:xfrm>
              <a:off x="6518274" y="4510485"/>
              <a:ext cx="854076" cy="1136650"/>
            </a:xfrm>
            <a:custGeom>
              <a:avLst/>
              <a:gdLst>
                <a:gd name="connsiteX0" fmla="*/ 285750 w 854076"/>
                <a:gd name="connsiteY0" fmla="*/ 0 h 1136650"/>
                <a:gd name="connsiteX1" fmla="*/ 854076 w 854076"/>
                <a:gd name="connsiteY1" fmla="*/ 568325 h 1136650"/>
                <a:gd name="connsiteX2" fmla="*/ 285750 w 854076"/>
                <a:gd name="connsiteY2" fmla="*/ 1136650 h 1136650"/>
                <a:gd name="connsiteX3" fmla="*/ 64532 w 854076"/>
                <a:gd name="connsiteY3" fmla="*/ 1091988 h 1136650"/>
                <a:gd name="connsiteX4" fmla="*/ 0 w 854076"/>
                <a:gd name="connsiteY4" fmla="*/ 1056962 h 1136650"/>
                <a:gd name="connsiteX5" fmla="*/ 0 w 854076"/>
                <a:gd name="connsiteY5" fmla="*/ 79689 h 1136650"/>
                <a:gd name="connsiteX6" fmla="*/ 64532 w 854076"/>
                <a:gd name="connsiteY6" fmla="*/ 44662 h 1136650"/>
                <a:gd name="connsiteX7" fmla="*/ 285750 w 854076"/>
                <a:gd name="connsiteY7" fmla="*/ 0 h 1136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4076" h="1136650">
                  <a:moveTo>
                    <a:pt x="285750" y="0"/>
                  </a:moveTo>
                  <a:cubicBezTo>
                    <a:pt x="599628" y="0"/>
                    <a:pt x="854076" y="254448"/>
                    <a:pt x="854076" y="568325"/>
                  </a:cubicBezTo>
                  <a:cubicBezTo>
                    <a:pt x="854076" y="882202"/>
                    <a:pt x="599628" y="1136650"/>
                    <a:pt x="285750" y="1136650"/>
                  </a:cubicBezTo>
                  <a:cubicBezTo>
                    <a:pt x="207281" y="1136650"/>
                    <a:pt x="132526" y="1120747"/>
                    <a:pt x="64532" y="1091988"/>
                  </a:cubicBezTo>
                  <a:lnTo>
                    <a:pt x="0" y="1056962"/>
                  </a:lnTo>
                  <a:lnTo>
                    <a:pt x="0" y="79689"/>
                  </a:lnTo>
                  <a:lnTo>
                    <a:pt x="64532" y="44662"/>
                  </a:lnTo>
                  <a:cubicBezTo>
                    <a:pt x="132526" y="15903"/>
                    <a:pt x="207281" y="0"/>
                    <a:pt x="285750" y="0"/>
                  </a:cubicBezTo>
                  <a:close/>
                </a:path>
              </a:pathLst>
            </a:custGeom>
            <a:solidFill>
              <a:srgbClr val="E82B11"/>
            </a:solidFill>
            <a:ln w="38100">
              <a:noFill/>
            </a:ln>
            <a:effectLst>
              <a:outerShdw blurRad="63500" algn="ctr" rotWithShape="0">
                <a:prstClr val="black">
                  <a:alpha val="40000"/>
                </a:prstClr>
              </a:outerShdw>
            </a:effectLst>
          </p:spPr>
          <p:txBody>
            <a:bodyPr/>
            <a:lstStyle/>
            <a:p>
              <a:endParaRPr lang="zh-CN" altLang="en-US" sz="2400">
                <a:solidFill>
                  <a:schemeClr val="tx1"/>
                </a:solidFill>
                <a:cs typeface="+mn-ea"/>
                <a:sym typeface="+mn-lt"/>
              </a:endParaRPr>
            </a:p>
          </p:txBody>
        </p:sp>
        <p:sp>
          <p:nvSpPr>
            <p:cNvPr id="30" name="椭圆 21">
              <a:extLst>
                <a:ext uri="{FF2B5EF4-FFF2-40B4-BE49-F238E27FC236}">
                  <a16:creationId xmlns="" xmlns:a16="http://schemas.microsoft.com/office/drawing/2014/main" id="{A7740B97-C6D3-4A47-936D-533D5C131536}"/>
                </a:ext>
              </a:extLst>
            </p:cNvPr>
            <p:cNvSpPr/>
            <p:nvPr/>
          </p:nvSpPr>
          <p:spPr>
            <a:xfrm>
              <a:off x="6663283" y="4885401"/>
              <a:ext cx="387622" cy="386819"/>
            </a:xfrm>
            <a:custGeom>
              <a:avLst/>
              <a:gdLst>
                <a:gd name="connsiteX0" fmla="*/ 294872 w 608829"/>
                <a:gd name="connsiteY0" fmla="*/ 177400 h 607568"/>
                <a:gd name="connsiteX1" fmla="*/ 335683 w 608829"/>
                <a:gd name="connsiteY1" fmla="*/ 187426 h 607568"/>
                <a:gd name="connsiteX2" fmla="*/ 387100 w 608829"/>
                <a:gd name="connsiteY2" fmla="*/ 221138 h 607568"/>
                <a:gd name="connsiteX3" fmla="*/ 321745 w 608829"/>
                <a:gd name="connsiteY3" fmla="*/ 286295 h 607568"/>
                <a:gd name="connsiteX4" fmla="*/ 236256 w 608829"/>
                <a:gd name="connsiteY4" fmla="*/ 286295 h 607568"/>
                <a:gd name="connsiteX5" fmla="*/ 109882 w 608829"/>
                <a:gd name="connsiteY5" fmla="*/ 412484 h 607568"/>
                <a:gd name="connsiteX6" fmla="*/ 109882 w 608829"/>
                <a:gd name="connsiteY6" fmla="*/ 497848 h 607568"/>
                <a:gd name="connsiteX7" fmla="*/ 195370 w 608829"/>
                <a:gd name="connsiteY7" fmla="*/ 497848 h 607568"/>
                <a:gd name="connsiteX8" fmla="*/ 253498 w 608829"/>
                <a:gd name="connsiteY8" fmla="*/ 439805 h 607568"/>
                <a:gd name="connsiteX9" fmla="*/ 374814 w 608829"/>
                <a:gd name="connsiteY9" fmla="*/ 447846 h 607568"/>
                <a:gd name="connsiteX10" fmla="*/ 260726 w 608829"/>
                <a:gd name="connsiteY10" fmla="*/ 563108 h 607568"/>
                <a:gd name="connsiteX11" fmla="*/ 44526 w 608829"/>
                <a:gd name="connsiteY11" fmla="*/ 563108 h 607568"/>
                <a:gd name="connsiteX12" fmla="*/ 44526 w 608829"/>
                <a:gd name="connsiteY12" fmla="*/ 347328 h 607568"/>
                <a:gd name="connsiteX13" fmla="*/ 170901 w 608829"/>
                <a:gd name="connsiteY13" fmla="*/ 221138 h 607568"/>
                <a:gd name="connsiteX14" fmla="*/ 176889 w 608829"/>
                <a:gd name="connsiteY14" fmla="*/ 215674 h 607568"/>
                <a:gd name="connsiteX15" fmla="*/ 294872 w 608829"/>
                <a:gd name="connsiteY15" fmla="*/ 177400 h 607568"/>
                <a:gd name="connsiteX16" fmla="*/ 455930 w 608829"/>
                <a:gd name="connsiteY16" fmla="*/ 0 h 607568"/>
                <a:gd name="connsiteX17" fmla="*/ 563990 w 608829"/>
                <a:gd name="connsiteY17" fmla="*/ 44453 h 607568"/>
                <a:gd name="connsiteX18" fmla="*/ 563990 w 608829"/>
                <a:gd name="connsiteY18" fmla="*/ 260200 h 607568"/>
                <a:gd name="connsiteX19" fmla="*/ 516388 w 608829"/>
                <a:gd name="connsiteY19" fmla="*/ 307720 h 607568"/>
                <a:gd name="connsiteX20" fmla="*/ 437602 w 608829"/>
                <a:gd name="connsiteY20" fmla="*/ 386370 h 607568"/>
                <a:gd name="connsiteX21" fmla="*/ 425005 w 608829"/>
                <a:gd name="connsiteY21" fmla="*/ 397708 h 607568"/>
                <a:gd name="connsiteX22" fmla="*/ 272906 w 608829"/>
                <a:gd name="connsiteY22" fmla="*/ 419974 h 607568"/>
                <a:gd name="connsiteX23" fmla="*/ 221483 w 608829"/>
                <a:gd name="connsiteY23" fmla="*/ 386370 h 607568"/>
                <a:gd name="connsiteX24" fmla="*/ 286742 w 608829"/>
                <a:gd name="connsiteY24" fmla="*/ 321223 h 607568"/>
                <a:gd name="connsiteX25" fmla="*/ 372343 w 608829"/>
                <a:gd name="connsiteY25" fmla="*/ 321223 h 607568"/>
                <a:gd name="connsiteX26" fmla="*/ 422423 w 608829"/>
                <a:gd name="connsiteY26" fmla="*/ 271126 h 607568"/>
                <a:gd name="connsiteX27" fmla="*/ 498731 w 608829"/>
                <a:gd name="connsiteY27" fmla="*/ 195053 h 607568"/>
                <a:gd name="connsiteX28" fmla="*/ 498731 w 608829"/>
                <a:gd name="connsiteY28" fmla="*/ 109600 h 607568"/>
                <a:gd name="connsiteX29" fmla="*/ 413130 w 608829"/>
                <a:gd name="connsiteY29" fmla="*/ 109600 h 607568"/>
                <a:gd name="connsiteX30" fmla="*/ 352518 w 608829"/>
                <a:gd name="connsiteY30" fmla="*/ 170211 h 607568"/>
                <a:gd name="connsiteX31" fmla="*/ 231189 w 608829"/>
                <a:gd name="connsiteY31" fmla="*/ 160933 h 607568"/>
                <a:gd name="connsiteX32" fmla="*/ 347871 w 608829"/>
                <a:gd name="connsiteY32" fmla="*/ 44453 h 607568"/>
                <a:gd name="connsiteX33" fmla="*/ 455930 w 608829"/>
                <a:gd name="connsiteY33" fmla="*/ 0 h 607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608829" h="607568">
                  <a:moveTo>
                    <a:pt x="294872" y="177400"/>
                  </a:moveTo>
                  <a:cubicBezTo>
                    <a:pt x="308774" y="178830"/>
                    <a:pt x="322519" y="182168"/>
                    <a:pt x="335683" y="187426"/>
                  </a:cubicBezTo>
                  <a:cubicBezTo>
                    <a:pt x="354164" y="194642"/>
                    <a:pt x="371923" y="205983"/>
                    <a:pt x="387100" y="221138"/>
                  </a:cubicBezTo>
                  <a:lnTo>
                    <a:pt x="321745" y="286295"/>
                  </a:lnTo>
                  <a:cubicBezTo>
                    <a:pt x="298204" y="262789"/>
                    <a:pt x="259797" y="262789"/>
                    <a:pt x="236256" y="286295"/>
                  </a:cubicBezTo>
                  <a:lnTo>
                    <a:pt x="109882" y="412484"/>
                  </a:lnTo>
                  <a:cubicBezTo>
                    <a:pt x="86238" y="435990"/>
                    <a:pt x="86238" y="474342"/>
                    <a:pt x="109882" y="497848"/>
                  </a:cubicBezTo>
                  <a:cubicBezTo>
                    <a:pt x="133422" y="521457"/>
                    <a:pt x="171830" y="521457"/>
                    <a:pt x="195370" y="497848"/>
                  </a:cubicBezTo>
                  <a:lnTo>
                    <a:pt x="253498" y="439805"/>
                  </a:lnTo>
                  <a:cubicBezTo>
                    <a:pt x="303264" y="459599"/>
                    <a:pt x="316686" y="461249"/>
                    <a:pt x="374814" y="447846"/>
                  </a:cubicBezTo>
                  <a:lnTo>
                    <a:pt x="260726" y="563108"/>
                  </a:lnTo>
                  <a:cubicBezTo>
                    <a:pt x="201255" y="622388"/>
                    <a:pt x="103997" y="622388"/>
                    <a:pt x="44526" y="563108"/>
                  </a:cubicBezTo>
                  <a:cubicBezTo>
                    <a:pt x="-14841" y="503724"/>
                    <a:pt x="-14841" y="406608"/>
                    <a:pt x="44526" y="347328"/>
                  </a:cubicBezTo>
                  <a:lnTo>
                    <a:pt x="170901" y="221138"/>
                  </a:lnTo>
                  <a:cubicBezTo>
                    <a:pt x="172656" y="219385"/>
                    <a:pt x="174721" y="217324"/>
                    <a:pt x="176889" y="215674"/>
                  </a:cubicBezTo>
                  <a:cubicBezTo>
                    <a:pt x="210031" y="185982"/>
                    <a:pt x="253163" y="173108"/>
                    <a:pt x="294872" y="177400"/>
                  </a:cubicBezTo>
                  <a:close/>
                  <a:moveTo>
                    <a:pt x="455930" y="0"/>
                  </a:moveTo>
                  <a:cubicBezTo>
                    <a:pt x="495117" y="0"/>
                    <a:pt x="534303" y="14817"/>
                    <a:pt x="563990" y="44453"/>
                  </a:cubicBezTo>
                  <a:cubicBezTo>
                    <a:pt x="623776" y="104136"/>
                    <a:pt x="623776" y="200929"/>
                    <a:pt x="563990" y="260200"/>
                  </a:cubicBezTo>
                  <a:lnTo>
                    <a:pt x="516388" y="307720"/>
                  </a:lnTo>
                  <a:lnTo>
                    <a:pt x="437602" y="386370"/>
                  </a:lnTo>
                  <a:cubicBezTo>
                    <a:pt x="433782" y="390596"/>
                    <a:pt x="429135" y="394410"/>
                    <a:pt x="425005" y="397708"/>
                  </a:cubicBezTo>
                  <a:cubicBezTo>
                    <a:pt x="381120" y="432240"/>
                    <a:pt x="322986" y="439765"/>
                    <a:pt x="272906" y="419974"/>
                  </a:cubicBezTo>
                  <a:cubicBezTo>
                    <a:pt x="254319" y="412861"/>
                    <a:pt x="236662" y="401522"/>
                    <a:pt x="221483" y="386370"/>
                  </a:cubicBezTo>
                  <a:lnTo>
                    <a:pt x="286742" y="321223"/>
                  </a:lnTo>
                  <a:cubicBezTo>
                    <a:pt x="310388" y="344725"/>
                    <a:pt x="348697" y="344725"/>
                    <a:pt x="372343" y="321223"/>
                  </a:cubicBezTo>
                  <a:lnTo>
                    <a:pt x="422423" y="271126"/>
                  </a:lnTo>
                  <a:lnTo>
                    <a:pt x="498731" y="195053"/>
                  </a:lnTo>
                  <a:cubicBezTo>
                    <a:pt x="522274" y="171448"/>
                    <a:pt x="522274" y="133205"/>
                    <a:pt x="498731" y="109600"/>
                  </a:cubicBezTo>
                  <a:cubicBezTo>
                    <a:pt x="475085" y="86097"/>
                    <a:pt x="436776" y="86097"/>
                    <a:pt x="413130" y="109600"/>
                  </a:cubicBezTo>
                  <a:lnTo>
                    <a:pt x="352518" y="170211"/>
                  </a:lnTo>
                  <a:cubicBezTo>
                    <a:pt x="314622" y="152584"/>
                    <a:pt x="271150" y="149595"/>
                    <a:pt x="231189" y="160933"/>
                  </a:cubicBezTo>
                  <a:lnTo>
                    <a:pt x="347871" y="44453"/>
                  </a:lnTo>
                  <a:cubicBezTo>
                    <a:pt x="377558" y="14817"/>
                    <a:pt x="416744" y="0"/>
                    <a:pt x="45593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grpSp>
          <p:nvGrpSpPr>
            <p:cNvPr id="31" name="组合 30">
              <a:extLst>
                <a:ext uri="{FF2B5EF4-FFF2-40B4-BE49-F238E27FC236}">
                  <a16:creationId xmlns="" xmlns:a16="http://schemas.microsoft.com/office/drawing/2014/main" id="{C28CDDC4-B6A5-4071-9337-80ACFBBAD02A}"/>
                </a:ext>
              </a:extLst>
            </p:cNvPr>
            <p:cNvGrpSpPr/>
            <p:nvPr/>
          </p:nvGrpSpPr>
          <p:grpSpPr>
            <a:xfrm>
              <a:off x="7727046" y="4510485"/>
              <a:ext cx="3013980" cy="1159760"/>
              <a:chOff x="1964420" y="3157491"/>
              <a:chExt cx="3013980" cy="1159760"/>
            </a:xfrm>
          </p:grpSpPr>
          <p:sp>
            <p:nvSpPr>
              <p:cNvPr id="32" name="文本框 31">
                <a:extLst>
                  <a:ext uri="{FF2B5EF4-FFF2-40B4-BE49-F238E27FC236}">
                    <a16:creationId xmlns="" xmlns:a16="http://schemas.microsoft.com/office/drawing/2014/main" id="{816DFF78-9728-4127-9A14-4474E2E4E0EE}"/>
                  </a:ext>
                </a:extLst>
              </p:cNvPr>
              <p:cNvSpPr txBox="1"/>
              <p:nvPr/>
            </p:nvSpPr>
            <p:spPr>
              <a:xfrm>
                <a:off x="1964420" y="3504721"/>
                <a:ext cx="2757625" cy="812530"/>
              </a:xfrm>
              <a:prstGeom prst="rect">
                <a:avLst/>
              </a:prstGeom>
              <a:noFill/>
            </p:spPr>
            <p:txBody>
              <a:bodyPr wrap="square" rtlCol="0">
                <a:spAutoFit/>
              </a:bodyPr>
              <a:lstStyle/>
              <a:p>
                <a:pPr>
                  <a:lnSpc>
                    <a:spcPct val="130000"/>
                  </a:lnSpc>
                  <a:defRPr/>
                </a:pPr>
                <a:r>
                  <a:rPr lang="zh-CN" altLang="en-US" sz="1200" dirty="0">
                    <a:cs typeface="+mn-ea"/>
                    <a:sym typeface="+mn-lt"/>
                  </a:rPr>
                  <a:t>点击输入简要文字内容，文字内容需概括精炼，不用多余的文字修饰，言简意赅的说明分项内容</a:t>
                </a:r>
              </a:p>
            </p:txBody>
          </p:sp>
          <p:sp>
            <p:nvSpPr>
              <p:cNvPr id="33" name="文本框 32">
                <a:extLst>
                  <a:ext uri="{FF2B5EF4-FFF2-40B4-BE49-F238E27FC236}">
                    <a16:creationId xmlns="" xmlns:a16="http://schemas.microsoft.com/office/drawing/2014/main" id="{6B6BEDF7-E78C-497F-AFE7-C78041E1B1C0}"/>
                  </a:ext>
                </a:extLst>
              </p:cNvPr>
              <p:cNvSpPr txBox="1"/>
              <p:nvPr/>
            </p:nvSpPr>
            <p:spPr>
              <a:xfrm>
                <a:off x="1964420" y="3157491"/>
                <a:ext cx="3013980" cy="369332"/>
              </a:xfrm>
              <a:prstGeom prst="rect">
                <a:avLst/>
              </a:prstGeom>
              <a:noFill/>
            </p:spPr>
            <p:txBody>
              <a:bodyPr wrap="square" rtlCol="0">
                <a:spAutoFit/>
              </a:bodyPr>
              <a:lstStyle>
                <a:defPPr>
                  <a:defRPr lang="en-US"/>
                </a:defPPr>
                <a:lvl1pPr algn="ctr">
                  <a:defRPr sz="2800" b="1">
                    <a:gradFill flip="none" rotWithShape="1">
                      <a:gsLst>
                        <a:gs pos="0">
                          <a:schemeClr val="tx1"/>
                        </a:gs>
                        <a:gs pos="100000">
                          <a:schemeClr val="accent2"/>
                        </a:gs>
                      </a:gsLst>
                      <a:lin ang="5400000" scaled="1"/>
                      <a:tileRect/>
                    </a:gradFill>
                  </a:defRPr>
                </a:lvl1pPr>
              </a:lstStyle>
              <a:p>
                <a:pPr algn="l">
                  <a:defRPr/>
                </a:pPr>
                <a:r>
                  <a:rPr lang="zh-CN" altLang="en-US" sz="1800" b="0" kern="0" dirty="0">
                    <a:gradFill flip="none" rotWithShape="1">
                      <a:gsLst>
                        <a:gs pos="0">
                          <a:prstClr val="black"/>
                        </a:gs>
                        <a:gs pos="100000">
                          <a:srgbClr val="595959"/>
                        </a:gs>
                      </a:gsLst>
                      <a:lin ang="5400000" scaled="1"/>
                      <a:tileRect/>
                    </a:gradFill>
                    <a:cs typeface="+mn-ea"/>
                    <a:sym typeface="+mn-lt"/>
                  </a:rPr>
                  <a:t>文字输入</a:t>
                </a:r>
              </a:p>
            </p:txBody>
          </p:sp>
        </p:grpSp>
      </p:grpSp>
    </p:spTree>
    <p:extLst>
      <p:ext uri="{BB962C8B-B14F-4D97-AF65-F5344CB8AC3E}">
        <p14:creationId xmlns:p14="http://schemas.microsoft.com/office/powerpoint/2010/main" val="893612475"/>
      </p:ext>
    </p:extLst>
  </p:cSld>
  <p:clrMapOvr>
    <a:masterClrMapping/>
  </p:clrMapOvr>
  <mc:AlternateContent xmlns:mc="http://schemas.openxmlformats.org/markup-compatibility/2006" xmlns:p14="http://schemas.microsoft.com/office/powerpoint/2010/main">
    <mc:Choice Requires="p14">
      <p:transition spd="slow" p14:dur="1600" advClick="0" advTm="0">
        <p14:prism isContent="1" isInverted="1"/>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6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8" decel="6000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par>
                                <p:cTn id="13" presetID="2" presetClass="entr" presetSubtype="8" decel="6000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500" fill="hold"/>
                                        <p:tgtEl>
                                          <p:spTgt spid="5"/>
                                        </p:tgtEl>
                                        <p:attrNameLst>
                                          <p:attrName>ppt_x</p:attrName>
                                        </p:attrNameLst>
                                      </p:cBhvr>
                                      <p:tavLst>
                                        <p:tav tm="0">
                                          <p:val>
                                            <p:strVal val="0-#ppt_w/2"/>
                                          </p:val>
                                        </p:tav>
                                        <p:tav tm="100000">
                                          <p:val>
                                            <p:strVal val="#ppt_x"/>
                                          </p:val>
                                        </p:tav>
                                      </p:tavLst>
                                    </p:anim>
                                    <p:anim calcmode="lin" valueType="num">
                                      <p:cBhvr additive="base">
                                        <p:cTn id="16" dur="500" fill="hold"/>
                                        <p:tgtEl>
                                          <p:spTgt spid="5"/>
                                        </p:tgtEl>
                                        <p:attrNameLst>
                                          <p:attrName>ppt_y</p:attrName>
                                        </p:attrNameLst>
                                      </p:cBhvr>
                                      <p:tavLst>
                                        <p:tav tm="0">
                                          <p:val>
                                            <p:strVal val="#ppt_y"/>
                                          </p:val>
                                        </p:tav>
                                        <p:tav tm="100000">
                                          <p:val>
                                            <p:strVal val="#ppt_y"/>
                                          </p:val>
                                        </p:tav>
                                      </p:tavLst>
                                    </p:anim>
                                  </p:childTnLst>
                                </p:cTn>
                              </p:par>
                            </p:childTnLst>
                          </p:cTn>
                        </p:par>
                        <p:par>
                          <p:cTn id="17" fill="hold">
                            <p:stCondLst>
                              <p:cond delay="500"/>
                            </p:stCondLst>
                            <p:childTnLst>
                              <p:par>
                                <p:cTn id="18" presetID="10" presetClass="entr" presetSubtype="0" fill="hold" grpId="0" nodeType="afterEffect">
                                  <p:stCondLst>
                                    <p:cond delay="0"/>
                                  </p:stCondLst>
                                  <p:iterate type="lt">
                                    <p:tmPct val="10000"/>
                                  </p:iterate>
                                  <p:childTnLst>
                                    <p:set>
                                      <p:cBhvr>
                                        <p:cTn id="19" dur="1" fill="hold">
                                          <p:stCondLst>
                                            <p:cond delay="0"/>
                                          </p:stCondLst>
                                        </p:cTn>
                                        <p:tgtEl>
                                          <p:spTgt spid="2"/>
                                        </p:tgtEl>
                                        <p:attrNameLst>
                                          <p:attrName>style.visibility</p:attrName>
                                        </p:attrNameLst>
                                      </p:cBhvr>
                                      <p:to>
                                        <p:strVal val="visible"/>
                                      </p:to>
                                    </p:set>
                                    <p:animEffect transition="in" filter="fade">
                                      <p:cBhvr>
                                        <p:cTn id="20" dur="500"/>
                                        <p:tgtEl>
                                          <p:spTgt spid="2"/>
                                        </p:tgtEl>
                                      </p:cBhvr>
                                    </p:animEffect>
                                  </p:childTnLst>
                                </p:cTn>
                              </p:par>
                            </p:childTnLst>
                          </p:cTn>
                        </p:par>
                        <p:par>
                          <p:cTn id="21" fill="hold">
                            <p:stCondLst>
                              <p:cond delay="1400"/>
                            </p:stCondLst>
                            <p:childTnLst>
                              <p:par>
                                <p:cTn id="22" presetID="12" presetClass="entr" presetSubtype="8" fill="hold" nodeType="afterEffect">
                                  <p:stCondLst>
                                    <p:cond delay="0"/>
                                  </p:stCondLst>
                                  <p:childTnLst>
                                    <p:set>
                                      <p:cBhvr>
                                        <p:cTn id="23" dur="1" fill="hold">
                                          <p:stCondLst>
                                            <p:cond delay="0"/>
                                          </p:stCondLst>
                                        </p:cTn>
                                        <p:tgtEl>
                                          <p:spTgt spid="6"/>
                                        </p:tgtEl>
                                        <p:attrNameLst>
                                          <p:attrName>style.visibility</p:attrName>
                                        </p:attrNameLst>
                                      </p:cBhvr>
                                      <p:to>
                                        <p:strVal val="visible"/>
                                      </p:to>
                                    </p:set>
                                    <p:anim calcmode="lin" valueType="num">
                                      <p:cBhvr additive="base">
                                        <p:cTn id="24" dur="500"/>
                                        <p:tgtEl>
                                          <p:spTgt spid="6"/>
                                        </p:tgtEl>
                                        <p:attrNameLst>
                                          <p:attrName>ppt_x</p:attrName>
                                        </p:attrNameLst>
                                      </p:cBhvr>
                                      <p:tavLst>
                                        <p:tav tm="0">
                                          <p:val>
                                            <p:strVal val="#ppt_x-#ppt_w*1.125000"/>
                                          </p:val>
                                        </p:tav>
                                        <p:tav tm="100000">
                                          <p:val>
                                            <p:strVal val="#ppt_x"/>
                                          </p:val>
                                        </p:tav>
                                      </p:tavLst>
                                    </p:anim>
                                    <p:animEffect transition="in" filter="wipe(right)">
                                      <p:cBhvr>
                                        <p:cTn id="25" dur="500"/>
                                        <p:tgtEl>
                                          <p:spTgt spid="6"/>
                                        </p:tgtEl>
                                      </p:cBhvr>
                                    </p:animEffect>
                                  </p:childTnLst>
                                </p:cTn>
                              </p:par>
                            </p:childTnLst>
                          </p:cTn>
                        </p:par>
                        <p:par>
                          <p:cTn id="26" fill="hold">
                            <p:stCondLst>
                              <p:cond delay="1900"/>
                            </p:stCondLst>
                            <p:childTnLst>
                              <p:par>
                                <p:cTn id="27" presetID="12" presetClass="entr" presetSubtype="8" fill="hold" nodeType="afterEffect">
                                  <p:stCondLst>
                                    <p:cond delay="0"/>
                                  </p:stCondLst>
                                  <p:childTnLst>
                                    <p:set>
                                      <p:cBhvr>
                                        <p:cTn id="28" dur="1" fill="hold">
                                          <p:stCondLst>
                                            <p:cond delay="0"/>
                                          </p:stCondLst>
                                        </p:cTn>
                                        <p:tgtEl>
                                          <p:spTgt spid="20"/>
                                        </p:tgtEl>
                                        <p:attrNameLst>
                                          <p:attrName>style.visibility</p:attrName>
                                        </p:attrNameLst>
                                      </p:cBhvr>
                                      <p:to>
                                        <p:strVal val="visible"/>
                                      </p:to>
                                    </p:set>
                                    <p:anim calcmode="lin" valueType="num">
                                      <p:cBhvr additive="base">
                                        <p:cTn id="29" dur="500"/>
                                        <p:tgtEl>
                                          <p:spTgt spid="20"/>
                                        </p:tgtEl>
                                        <p:attrNameLst>
                                          <p:attrName>ppt_x</p:attrName>
                                        </p:attrNameLst>
                                      </p:cBhvr>
                                      <p:tavLst>
                                        <p:tav tm="0">
                                          <p:val>
                                            <p:strVal val="#ppt_x-#ppt_w*1.125000"/>
                                          </p:val>
                                        </p:tav>
                                        <p:tav tm="100000">
                                          <p:val>
                                            <p:strVal val="#ppt_x"/>
                                          </p:val>
                                        </p:tav>
                                      </p:tavLst>
                                    </p:anim>
                                    <p:animEffect transition="in" filter="wipe(right)">
                                      <p:cBhvr>
                                        <p:cTn id="30" dur="500"/>
                                        <p:tgtEl>
                                          <p:spTgt spid="20"/>
                                        </p:tgtEl>
                                      </p:cBhvr>
                                    </p:animEffect>
                                  </p:childTnLst>
                                </p:cTn>
                              </p:par>
                            </p:childTnLst>
                          </p:cTn>
                        </p:par>
                        <p:par>
                          <p:cTn id="31" fill="hold">
                            <p:stCondLst>
                              <p:cond delay="2400"/>
                            </p:stCondLst>
                            <p:childTnLst>
                              <p:par>
                                <p:cTn id="32" presetID="12" presetClass="entr" presetSubtype="8" fill="hold" nodeType="afterEffect">
                                  <p:stCondLst>
                                    <p:cond delay="0"/>
                                  </p:stCondLst>
                                  <p:childTnLst>
                                    <p:set>
                                      <p:cBhvr>
                                        <p:cTn id="33" dur="1" fill="hold">
                                          <p:stCondLst>
                                            <p:cond delay="0"/>
                                          </p:stCondLst>
                                        </p:cTn>
                                        <p:tgtEl>
                                          <p:spTgt spid="13"/>
                                        </p:tgtEl>
                                        <p:attrNameLst>
                                          <p:attrName>style.visibility</p:attrName>
                                        </p:attrNameLst>
                                      </p:cBhvr>
                                      <p:to>
                                        <p:strVal val="visible"/>
                                      </p:to>
                                    </p:set>
                                    <p:anim calcmode="lin" valueType="num">
                                      <p:cBhvr additive="base">
                                        <p:cTn id="34" dur="500"/>
                                        <p:tgtEl>
                                          <p:spTgt spid="13"/>
                                        </p:tgtEl>
                                        <p:attrNameLst>
                                          <p:attrName>ppt_x</p:attrName>
                                        </p:attrNameLst>
                                      </p:cBhvr>
                                      <p:tavLst>
                                        <p:tav tm="0">
                                          <p:val>
                                            <p:strVal val="#ppt_x-#ppt_w*1.125000"/>
                                          </p:val>
                                        </p:tav>
                                        <p:tav tm="100000">
                                          <p:val>
                                            <p:strVal val="#ppt_x"/>
                                          </p:val>
                                        </p:tav>
                                      </p:tavLst>
                                    </p:anim>
                                    <p:animEffect transition="in" filter="wipe(right)">
                                      <p:cBhvr>
                                        <p:cTn id="35" dur="500"/>
                                        <p:tgtEl>
                                          <p:spTgt spid="13"/>
                                        </p:tgtEl>
                                      </p:cBhvr>
                                    </p:animEffect>
                                  </p:childTnLst>
                                </p:cTn>
                              </p:par>
                            </p:childTnLst>
                          </p:cTn>
                        </p:par>
                        <p:par>
                          <p:cTn id="36" fill="hold">
                            <p:stCondLst>
                              <p:cond delay="2900"/>
                            </p:stCondLst>
                            <p:childTnLst>
                              <p:par>
                                <p:cTn id="37" presetID="12" presetClass="entr" presetSubtype="8" fill="hold" nodeType="afterEffect">
                                  <p:stCondLst>
                                    <p:cond delay="0"/>
                                  </p:stCondLst>
                                  <p:childTnLst>
                                    <p:set>
                                      <p:cBhvr>
                                        <p:cTn id="38" dur="1" fill="hold">
                                          <p:stCondLst>
                                            <p:cond delay="0"/>
                                          </p:stCondLst>
                                        </p:cTn>
                                        <p:tgtEl>
                                          <p:spTgt spid="27"/>
                                        </p:tgtEl>
                                        <p:attrNameLst>
                                          <p:attrName>style.visibility</p:attrName>
                                        </p:attrNameLst>
                                      </p:cBhvr>
                                      <p:to>
                                        <p:strVal val="visible"/>
                                      </p:to>
                                    </p:set>
                                    <p:anim calcmode="lin" valueType="num">
                                      <p:cBhvr additive="base">
                                        <p:cTn id="39" dur="500"/>
                                        <p:tgtEl>
                                          <p:spTgt spid="27"/>
                                        </p:tgtEl>
                                        <p:attrNameLst>
                                          <p:attrName>ppt_x</p:attrName>
                                        </p:attrNameLst>
                                      </p:cBhvr>
                                      <p:tavLst>
                                        <p:tav tm="0">
                                          <p:val>
                                            <p:strVal val="#ppt_x-#ppt_w*1.125000"/>
                                          </p:val>
                                        </p:tav>
                                        <p:tav tm="100000">
                                          <p:val>
                                            <p:strVal val="#ppt_x"/>
                                          </p:val>
                                        </p:tav>
                                      </p:tavLst>
                                    </p:anim>
                                    <p:animEffect transition="in" filter="wipe(right)">
                                      <p:cBhvr>
                                        <p:cTn id="40"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4" grpId="0" animBg="1"/>
      <p:bldP spid="5"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1"/>
          <p:cNvSpPr txBox="1">
            <a:spLocks noChangeArrowheads="1"/>
          </p:cNvSpPr>
          <p:nvPr/>
        </p:nvSpPr>
        <p:spPr bwMode="auto">
          <a:xfrm>
            <a:off x="982638" y="131071"/>
            <a:ext cx="387798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3200" b="1" dirty="0">
                <a:solidFill>
                  <a:srgbClr val="3F3F3F"/>
                </a:solidFill>
                <a:cs typeface="+mn-ea"/>
                <a:sym typeface="+mn-lt"/>
              </a:rPr>
              <a:t>四、下季度工作计划</a:t>
            </a:r>
          </a:p>
        </p:txBody>
      </p:sp>
      <p:sp>
        <p:nvSpPr>
          <p:cNvPr id="3" name="Freeform 16"/>
          <p:cNvSpPr/>
          <p:nvPr/>
        </p:nvSpPr>
        <p:spPr bwMode="auto">
          <a:xfrm>
            <a:off x="181405" y="200501"/>
            <a:ext cx="278478" cy="443337"/>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solidFill>
            <a:srgbClr val="E82B11"/>
          </a:solidFill>
          <a:ln w="38100">
            <a:noFill/>
          </a:ln>
          <a:effectLst>
            <a:outerShdw blurRad="63500" algn="ctr" rotWithShape="0">
              <a:prstClr val="black">
                <a:alpha val="40000"/>
              </a:prstClr>
            </a:outerShdw>
          </a:effectLst>
        </p:spPr>
        <p:txBody>
          <a:bodyPr/>
          <a:lstStyle/>
          <a:p>
            <a:endParaRPr lang="zh-CN" altLang="en-US" sz="2400">
              <a:cs typeface="+mn-ea"/>
              <a:sym typeface="+mn-lt"/>
            </a:endParaRPr>
          </a:p>
        </p:txBody>
      </p:sp>
      <p:sp>
        <p:nvSpPr>
          <p:cNvPr id="4" name="Freeform 17"/>
          <p:cNvSpPr/>
          <p:nvPr/>
        </p:nvSpPr>
        <p:spPr bwMode="auto">
          <a:xfrm>
            <a:off x="441561" y="200501"/>
            <a:ext cx="277256" cy="443337"/>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solidFill>
            <a:srgbClr val="E82B11"/>
          </a:solidFill>
          <a:ln w="38100">
            <a:noFill/>
          </a:ln>
          <a:effectLst>
            <a:outerShdw blurRad="63500" algn="ctr" rotWithShape="0">
              <a:prstClr val="black">
                <a:alpha val="40000"/>
              </a:prstClr>
            </a:outerShdw>
          </a:effectLst>
        </p:spPr>
        <p:txBody>
          <a:bodyPr/>
          <a:lstStyle/>
          <a:p>
            <a:endParaRPr lang="zh-CN" altLang="en-US" sz="2400">
              <a:cs typeface="+mn-ea"/>
              <a:sym typeface="+mn-lt"/>
            </a:endParaRPr>
          </a:p>
        </p:txBody>
      </p:sp>
      <p:sp>
        <p:nvSpPr>
          <p:cNvPr id="5" name="Freeform 18"/>
          <p:cNvSpPr/>
          <p:nvPr/>
        </p:nvSpPr>
        <p:spPr bwMode="auto">
          <a:xfrm>
            <a:off x="705382" y="200501"/>
            <a:ext cx="277256" cy="443337"/>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solidFill>
            <a:srgbClr val="E82B11"/>
          </a:solidFill>
          <a:ln w="38100">
            <a:noFill/>
          </a:ln>
          <a:effectLst>
            <a:outerShdw blurRad="63500" algn="ctr" rotWithShape="0">
              <a:prstClr val="black">
                <a:alpha val="40000"/>
              </a:prstClr>
            </a:outerShdw>
          </a:effectLst>
        </p:spPr>
        <p:txBody>
          <a:bodyPr/>
          <a:lstStyle/>
          <a:p>
            <a:endParaRPr lang="zh-CN" altLang="en-US" sz="2400">
              <a:cs typeface="+mn-ea"/>
              <a:sym typeface="+mn-lt"/>
            </a:endParaRPr>
          </a:p>
        </p:txBody>
      </p:sp>
      <p:grpSp>
        <p:nvGrpSpPr>
          <p:cNvPr id="34" name="组合 33">
            <a:extLst>
              <a:ext uri="{FF2B5EF4-FFF2-40B4-BE49-F238E27FC236}">
                <a16:creationId xmlns="" xmlns:a16="http://schemas.microsoft.com/office/drawing/2014/main" id="{1BE1B7CB-9C6D-4AA3-85A2-74150D2D9A5B}"/>
              </a:ext>
            </a:extLst>
          </p:cNvPr>
          <p:cNvGrpSpPr/>
          <p:nvPr/>
        </p:nvGrpSpPr>
        <p:grpSpPr>
          <a:xfrm>
            <a:off x="456194" y="3333040"/>
            <a:ext cx="11065257" cy="1442641"/>
            <a:chOff x="456194" y="2993675"/>
            <a:chExt cx="11065257" cy="1442641"/>
          </a:xfrm>
        </p:grpSpPr>
        <p:sp>
          <p:nvSpPr>
            <p:cNvPr id="35" name="Freeform 5">
              <a:extLst>
                <a:ext uri="{FF2B5EF4-FFF2-40B4-BE49-F238E27FC236}">
                  <a16:creationId xmlns="" xmlns:a16="http://schemas.microsoft.com/office/drawing/2014/main" id="{2C636149-2B7B-4A28-84AB-55950A5EA5BF}"/>
                </a:ext>
              </a:extLst>
            </p:cNvPr>
            <p:cNvSpPr/>
            <p:nvPr/>
          </p:nvSpPr>
          <p:spPr bwMode="auto">
            <a:xfrm>
              <a:off x="9816955" y="2993675"/>
              <a:ext cx="532060" cy="1107353"/>
            </a:xfrm>
            <a:custGeom>
              <a:avLst/>
              <a:gdLst>
                <a:gd name="T0" fmla="*/ 280 w 280"/>
                <a:gd name="T1" fmla="*/ 278 h 862"/>
                <a:gd name="T2" fmla="*/ 280 w 280"/>
                <a:gd name="T3" fmla="*/ 862 h 862"/>
                <a:gd name="T4" fmla="*/ 0 w 280"/>
                <a:gd name="T5" fmla="*/ 582 h 862"/>
                <a:gd name="T6" fmla="*/ 0 w 280"/>
                <a:gd name="T7" fmla="*/ 0 h 862"/>
                <a:gd name="T8" fmla="*/ 3 w 280"/>
                <a:gd name="T9" fmla="*/ 0 h 862"/>
                <a:gd name="T10" fmla="*/ 280 w 280"/>
                <a:gd name="T11" fmla="*/ 278 h 862"/>
              </a:gdLst>
              <a:ahLst/>
              <a:cxnLst>
                <a:cxn ang="0">
                  <a:pos x="T0" y="T1"/>
                </a:cxn>
                <a:cxn ang="0">
                  <a:pos x="T2" y="T3"/>
                </a:cxn>
                <a:cxn ang="0">
                  <a:pos x="T4" y="T5"/>
                </a:cxn>
                <a:cxn ang="0">
                  <a:pos x="T6" y="T7"/>
                </a:cxn>
                <a:cxn ang="0">
                  <a:pos x="T8" y="T9"/>
                </a:cxn>
                <a:cxn ang="0">
                  <a:pos x="T10" y="T11"/>
                </a:cxn>
              </a:cxnLst>
              <a:rect l="0" t="0" r="r" b="b"/>
              <a:pathLst>
                <a:path w="280" h="862">
                  <a:moveTo>
                    <a:pt x="280" y="278"/>
                  </a:moveTo>
                  <a:lnTo>
                    <a:pt x="280" y="862"/>
                  </a:lnTo>
                  <a:lnTo>
                    <a:pt x="0" y="582"/>
                  </a:lnTo>
                  <a:lnTo>
                    <a:pt x="0" y="0"/>
                  </a:lnTo>
                  <a:lnTo>
                    <a:pt x="3" y="0"/>
                  </a:lnTo>
                  <a:lnTo>
                    <a:pt x="280" y="278"/>
                  </a:ln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cs typeface="+mn-ea"/>
                <a:sym typeface="+mn-lt"/>
              </a:endParaRPr>
            </a:p>
          </p:txBody>
        </p:sp>
        <p:sp>
          <p:nvSpPr>
            <p:cNvPr id="36" name="Freeform 8">
              <a:extLst>
                <a:ext uri="{FF2B5EF4-FFF2-40B4-BE49-F238E27FC236}">
                  <a16:creationId xmlns="" xmlns:a16="http://schemas.microsoft.com/office/drawing/2014/main" id="{DAAFA3F8-7971-4872-BD41-5251AC8925C5}"/>
                </a:ext>
              </a:extLst>
            </p:cNvPr>
            <p:cNvSpPr/>
            <p:nvPr/>
          </p:nvSpPr>
          <p:spPr bwMode="auto">
            <a:xfrm>
              <a:off x="8186569" y="2993675"/>
              <a:ext cx="533961" cy="1442641"/>
            </a:xfrm>
            <a:custGeom>
              <a:avLst/>
              <a:gdLst>
                <a:gd name="T0" fmla="*/ 281 w 281"/>
                <a:gd name="T1" fmla="*/ 278 h 1123"/>
                <a:gd name="T2" fmla="*/ 281 w 281"/>
                <a:gd name="T3" fmla="*/ 1123 h 1123"/>
                <a:gd name="T4" fmla="*/ 0 w 281"/>
                <a:gd name="T5" fmla="*/ 842 h 1123"/>
                <a:gd name="T6" fmla="*/ 0 w 281"/>
                <a:gd name="T7" fmla="*/ 0 h 1123"/>
                <a:gd name="T8" fmla="*/ 279 w 281"/>
                <a:gd name="T9" fmla="*/ 278 h 1123"/>
                <a:gd name="T10" fmla="*/ 281 w 281"/>
                <a:gd name="T11" fmla="*/ 278 h 1123"/>
              </a:gdLst>
              <a:ahLst/>
              <a:cxnLst>
                <a:cxn ang="0">
                  <a:pos x="T0" y="T1"/>
                </a:cxn>
                <a:cxn ang="0">
                  <a:pos x="T2" y="T3"/>
                </a:cxn>
                <a:cxn ang="0">
                  <a:pos x="T4" y="T5"/>
                </a:cxn>
                <a:cxn ang="0">
                  <a:pos x="T6" y="T7"/>
                </a:cxn>
                <a:cxn ang="0">
                  <a:pos x="T8" y="T9"/>
                </a:cxn>
                <a:cxn ang="0">
                  <a:pos x="T10" y="T11"/>
                </a:cxn>
              </a:cxnLst>
              <a:rect l="0" t="0" r="r" b="b"/>
              <a:pathLst>
                <a:path w="281" h="1123">
                  <a:moveTo>
                    <a:pt x="281" y="278"/>
                  </a:moveTo>
                  <a:lnTo>
                    <a:pt x="281" y="1123"/>
                  </a:lnTo>
                  <a:lnTo>
                    <a:pt x="0" y="842"/>
                  </a:lnTo>
                  <a:lnTo>
                    <a:pt x="0" y="0"/>
                  </a:lnTo>
                  <a:lnTo>
                    <a:pt x="279" y="278"/>
                  </a:lnTo>
                  <a:lnTo>
                    <a:pt x="281" y="278"/>
                  </a:ln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cs typeface="+mn-ea"/>
                <a:sym typeface="+mn-lt"/>
              </a:endParaRPr>
            </a:p>
          </p:txBody>
        </p:sp>
        <p:sp>
          <p:nvSpPr>
            <p:cNvPr id="37" name="Freeform 10">
              <a:extLst>
                <a:ext uri="{FF2B5EF4-FFF2-40B4-BE49-F238E27FC236}">
                  <a16:creationId xmlns="" xmlns:a16="http://schemas.microsoft.com/office/drawing/2014/main" id="{01CFFB3A-60D5-4935-82EC-B9D55518AC5F}"/>
                </a:ext>
              </a:extLst>
            </p:cNvPr>
            <p:cNvSpPr/>
            <p:nvPr/>
          </p:nvSpPr>
          <p:spPr bwMode="auto">
            <a:xfrm>
              <a:off x="6558082" y="2993675"/>
              <a:ext cx="533961" cy="1442641"/>
            </a:xfrm>
            <a:custGeom>
              <a:avLst/>
              <a:gdLst>
                <a:gd name="T0" fmla="*/ 281 w 281"/>
                <a:gd name="T1" fmla="*/ 278 h 1123"/>
                <a:gd name="T2" fmla="*/ 281 w 281"/>
                <a:gd name="T3" fmla="*/ 1123 h 1123"/>
                <a:gd name="T4" fmla="*/ 0 w 281"/>
                <a:gd name="T5" fmla="*/ 842 h 1123"/>
                <a:gd name="T6" fmla="*/ 0 w 281"/>
                <a:gd name="T7" fmla="*/ 0 h 1123"/>
                <a:gd name="T8" fmla="*/ 278 w 281"/>
                <a:gd name="T9" fmla="*/ 278 h 1123"/>
                <a:gd name="T10" fmla="*/ 281 w 281"/>
                <a:gd name="T11" fmla="*/ 278 h 1123"/>
              </a:gdLst>
              <a:ahLst/>
              <a:cxnLst>
                <a:cxn ang="0">
                  <a:pos x="T0" y="T1"/>
                </a:cxn>
                <a:cxn ang="0">
                  <a:pos x="T2" y="T3"/>
                </a:cxn>
                <a:cxn ang="0">
                  <a:pos x="T4" y="T5"/>
                </a:cxn>
                <a:cxn ang="0">
                  <a:pos x="T6" y="T7"/>
                </a:cxn>
                <a:cxn ang="0">
                  <a:pos x="T8" y="T9"/>
                </a:cxn>
                <a:cxn ang="0">
                  <a:pos x="T10" y="T11"/>
                </a:cxn>
              </a:cxnLst>
              <a:rect l="0" t="0" r="r" b="b"/>
              <a:pathLst>
                <a:path w="281" h="1123">
                  <a:moveTo>
                    <a:pt x="281" y="278"/>
                  </a:moveTo>
                  <a:lnTo>
                    <a:pt x="281" y="1123"/>
                  </a:lnTo>
                  <a:lnTo>
                    <a:pt x="0" y="842"/>
                  </a:lnTo>
                  <a:lnTo>
                    <a:pt x="0" y="0"/>
                  </a:lnTo>
                  <a:lnTo>
                    <a:pt x="278" y="278"/>
                  </a:lnTo>
                  <a:lnTo>
                    <a:pt x="281" y="278"/>
                  </a:ln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cs typeface="+mn-ea"/>
                <a:sym typeface="+mn-lt"/>
              </a:endParaRPr>
            </a:p>
          </p:txBody>
        </p:sp>
        <p:sp>
          <p:nvSpPr>
            <p:cNvPr id="38" name="Freeform 12">
              <a:extLst>
                <a:ext uri="{FF2B5EF4-FFF2-40B4-BE49-F238E27FC236}">
                  <a16:creationId xmlns="" xmlns:a16="http://schemas.microsoft.com/office/drawing/2014/main" id="{86800045-CEB0-4C86-BD83-7107C73E8E4B}"/>
                </a:ext>
              </a:extLst>
            </p:cNvPr>
            <p:cNvSpPr/>
            <p:nvPr/>
          </p:nvSpPr>
          <p:spPr bwMode="auto">
            <a:xfrm>
              <a:off x="4929595" y="2993675"/>
              <a:ext cx="532060" cy="1442641"/>
            </a:xfrm>
            <a:custGeom>
              <a:avLst/>
              <a:gdLst>
                <a:gd name="T0" fmla="*/ 280 w 280"/>
                <a:gd name="T1" fmla="*/ 278 h 1123"/>
                <a:gd name="T2" fmla="*/ 280 w 280"/>
                <a:gd name="T3" fmla="*/ 1123 h 1123"/>
                <a:gd name="T4" fmla="*/ 0 w 280"/>
                <a:gd name="T5" fmla="*/ 842 h 1123"/>
                <a:gd name="T6" fmla="*/ 0 w 280"/>
                <a:gd name="T7" fmla="*/ 0 h 1123"/>
                <a:gd name="T8" fmla="*/ 278 w 280"/>
                <a:gd name="T9" fmla="*/ 278 h 1123"/>
                <a:gd name="T10" fmla="*/ 280 w 280"/>
                <a:gd name="T11" fmla="*/ 278 h 1123"/>
              </a:gdLst>
              <a:ahLst/>
              <a:cxnLst>
                <a:cxn ang="0">
                  <a:pos x="T0" y="T1"/>
                </a:cxn>
                <a:cxn ang="0">
                  <a:pos x="T2" y="T3"/>
                </a:cxn>
                <a:cxn ang="0">
                  <a:pos x="T4" y="T5"/>
                </a:cxn>
                <a:cxn ang="0">
                  <a:pos x="T6" y="T7"/>
                </a:cxn>
                <a:cxn ang="0">
                  <a:pos x="T8" y="T9"/>
                </a:cxn>
                <a:cxn ang="0">
                  <a:pos x="T10" y="T11"/>
                </a:cxn>
              </a:cxnLst>
              <a:rect l="0" t="0" r="r" b="b"/>
              <a:pathLst>
                <a:path w="280" h="1123">
                  <a:moveTo>
                    <a:pt x="280" y="278"/>
                  </a:moveTo>
                  <a:lnTo>
                    <a:pt x="280" y="1123"/>
                  </a:lnTo>
                  <a:lnTo>
                    <a:pt x="0" y="842"/>
                  </a:lnTo>
                  <a:lnTo>
                    <a:pt x="0" y="0"/>
                  </a:lnTo>
                  <a:lnTo>
                    <a:pt x="278" y="278"/>
                  </a:lnTo>
                  <a:lnTo>
                    <a:pt x="280" y="278"/>
                  </a:ln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cs typeface="+mn-ea"/>
                <a:sym typeface="+mn-lt"/>
              </a:endParaRPr>
            </a:p>
          </p:txBody>
        </p:sp>
        <p:sp>
          <p:nvSpPr>
            <p:cNvPr id="39" name="Freeform 14">
              <a:extLst>
                <a:ext uri="{FF2B5EF4-FFF2-40B4-BE49-F238E27FC236}">
                  <a16:creationId xmlns="" xmlns:a16="http://schemas.microsoft.com/office/drawing/2014/main" id="{D099E5BC-20A2-4949-9FF1-97F17F497977}"/>
                </a:ext>
              </a:extLst>
            </p:cNvPr>
            <p:cNvSpPr/>
            <p:nvPr/>
          </p:nvSpPr>
          <p:spPr bwMode="auto">
            <a:xfrm>
              <a:off x="3301108" y="2993675"/>
              <a:ext cx="532060" cy="1442641"/>
            </a:xfrm>
            <a:custGeom>
              <a:avLst/>
              <a:gdLst>
                <a:gd name="T0" fmla="*/ 280 w 280"/>
                <a:gd name="T1" fmla="*/ 278 h 1123"/>
                <a:gd name="T2" fmla="*/ 280 w 280"/>
                <a:gd name="T3" fmla="*/ 1123 h 1123"/>
                <a:gd name="T4" fmla="*/ 0 w 280"/>
                <a:gd name="T5" fmla="*/ 842 h 1123"/>
                <a:gd name="T6" fmla="*/ 0 w 280"/>
                <a:gd name="T7" fmla="*/ 0 h 1123"/>
                <a:gd name="T8" fmla="*/ 278 w 280"/>
                <a:gd name="T9" fmla="*/ 278 h 1123"/>
                <a:gd name="T10" fmla="*/ 280 w 280"/>
                <a:gd name="T11" fmla="*/ 278 h 1123"/>
              </a:gdLst>
              <a:ahLst/>
              <a:cxnLst>
                <a:cxn ang="0">
                  <a:pos x="T0" y="T1"/>
                </a:cxn>
                <a:cxn ang="0">
                  <a:pos x="T2" y="T3"/>
                </a:cxn>
                <a:cxn ang="0">
                  <a:pos x="T4" y="T5"/>
                </a:cxn>
                <a:cxn ang="0">
                  <a:pos x="T6" y="T7"/>
                </a:cxn>
                <a:cxn ang="0">
                  <a:pos x="T8" y="T9"/>
                </a:cxn>
                <a:cxn ang="0">
                  <a:pos x="T10" y="T11"/>
                </a:cxn>
              </a:cxnLst>
              <a:rect l="0" t="0" r="r" b="b"/>
              <a:pathLst>
                <a:path w="280" h="1123">
                  <a:moveTo>
                    <a:pt x="280" y="278"/>
                  </a:moveTo>
                  <a:lnTo>
                    <a:pt x="280" y="1123"/>
                  </a:lnTo>
                  <a:lnTo>
                    <a:pt x="0" y="842"/>
                  </a:lnTo>
                  <a:lnTo>
                    <a:pt x="0" y="0"/>
                  </a:lnTo>
                  <a:lnTo>
                    <a:pt x="278" y="278"/>
                  </a:lnTo>
                  <a:lnTo>
                    <a:pt x="280" y="278"/>
                  </a:ln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cs typeface="+mn-ea"/>
                <a:sym typeface="+mn-lt"/>
              </a:endParaRPr>
            </a:p>
          </p:txBody>
        </p:sp>
        <p:sp>
          <p:nvSpPr>
            <p:cNvPr id="40" name="Freeform 16">
              <a:extLst>
                <a:ext uri="{FF2B5EF4-FFF2-40B4-BE49-F238E27FC236}">
                  <a16:creationId xmlns="" xmlns:a16="http://schemas.microsoft.com/office/drawing/2014/main" id="{C4CC04D7-5A72-4B57-942C-ACEADC11587D}"/>
                </a:ext>
              </a:extLst>
            </p:cNvPr>
            <p:cNvSpPr/>
            <p:nvPr/>
          </p:nvSpPr>
          <p:spPr bwMode="auto">
            <a:xfrm>
              <a:off x="1672621" y="2993675"/>
              <a:ext cx="532060" cy="1442641"/>
            </a:xfrm>
            <a:custGeom>
              <a:avLst/>
              <a:gdLst>
                <a:gd name="T0" fmla="*/ 280 w 280"/>
                <a:gd name="T1" fmla="*/ 278 h 1123"/>
                <a:gd name="T2" fmla="*/ 280 w 280"/>
                <a:gd name="T3" fmla="*/ 1123 h 1123"/>
                <a:gd name="T4" fmla="*/ 0 w 280"/>
                <a:gd name="T5" fmla="*/ 842 h 1123"/>
                <a:gd name="T6" fmla="*/ 0 w 280"/>
                <a:gd name="T7" fmla="*/ 0 h 1123"/>
                <a:gd name="T8" fmla="*/ 278 w 280"/>
                <a:gd name="T9" fmla="*/ 278 h 1123"/>
                <a:gd name="T10" fmla="*/ 280 w 280"/>
                <a:gd name="T11" fmla="*/ 278 h 1123"/>
              </a:gdLst>
              <a:ahLst/>
              <a:cxnLst>
                <a:cxn ang="0">
                  <a:pos x="T0" y="T1"/>
                </a:cxn>
                <a:cxn ang="0">
                  <a:pos x="T2" y="T3"/>
                </a:cxn>
                <a:cxn ang="0">
                  <a:pos x="T4" y="T5"/>
                </a:cxn>
                <a:cxn ang="0">
                  <a:pos x="T6" y="T7"/>
                </a:cxn>
                <a:cxn ang="0">
                  <a:pos x="T8" y="T9"/>
                </a:cxn>
                <a:cxn ang="0">
                  <a:pos x="T10" y="T11"/>
                </a:cxn>
              </a:cxnLst>
              <a:rect l="0" t="0" r="r" b="b"/>
              <a:pathLst>
                <a:path w="280" h="1123">
                  <a:moveTo>
                    <a:pt x="280" y="278"/>
                  </a:moveTo>
                  <a:lnTo>
                    <a:pt x="280" y="1123"/>
                  </a:lnTo>
                  <a:lnTo>
                    <a:pt x="0" y="842"/>
                  </a:lnTo>
                  <a:lnTo>
                    <a:pt x="0" y="0"/>
                  </a:lnTo>
                  <a:lnTo>
                    <a:pt x="278" y="278"/>
                  </a:lnTo>
                  <a:lnTo>
                    <a:pt x="280" y="278"/>
                  </a:ln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cs typeface="+mn-ea"/>
                <a:sym typeface="+mn-lt"/>
              </a:endParaRPr>
            </a:p>
          </p:txBody>
        </p:sp>
        <p:sp>
          <p:nvSpPr>
            <p:cNvPr id="41" name="Freeform 17">
              <a:extLst>
                <a:ext uri="{FF2B5EF4-FFF2-40B4-BE49-F238E27FC236}">
                  <a16:creationId xmlns="" xmlns:a16="http://schemas.microsoft.com/office/drawing/2014/main" id="{ACA98FE0-BCEB-4A9E-B3AB-9750807DBC20}"/>
                </a:ext>
              </a:extLst>
            </p:cNvPr>
            <p:cNvSpPr/>
            <p:nvPr/>
          </p:nvSpPr>
          <p:spPr bwMode="auto">
            <a:xfrm>
              <a:off x="10349017" y="3179946"/>
              <a:ext cx="1172434" cy="1090653"/>
            </a:xfrm>
            <a:custGeom>
              <a:avLst/>
              <a:gdLst>
                <a:gd name="T0" fmla="*/ 210 w 617"/>
                <a:gd name="T1" fmla="*/ 849 h 849"/>
                <a:gd name="T2" fmla="*/ 210 w 617"/>
                <a:gd name="T3" fmla="*/ 717 h 849"/>
                <a:gd name="T4" fmla="*/ 0 w 617"/>
                <a:gd name="T5" fmla="*/ 717 h 849"/>
                <a:gd name="T6" fmla="*/ 0 w 617"/>
                <a:gd name="T7" fmla="*/ 133 h 849"/>
                <a:gd name="T8" fmla="*/ 210 w 617"/>
                <a:gd name="T9" fmla="*/ 133 h 849"/>
                <a:gd name="T10" fmla="*/ 210 w 617"/>
                <a:gd name="T11" fmla="*/ 0 h 849"/>
                <a:gd name="T12" fmla="*/ 617 w 617"/>
                <a:gd name="T13" fmla="*/ 424 h 849"/>
                <a:gd name="T14" fmla="*/ 210 w 617"/>
                <a:gd name="T15" fmla="*/ 849 h 84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7" h="849">
                  <a:moveTo>
                    <a:pt x="210" y="849"/>
                  </a:moveTo>
                  <a:lnTo>
                    <a:pt x="210" y="717"/>
                  </a:lnTo>
                  <a:lnTo>
                    <a:pt x="0" y="717"/>
                  </a:lnTo>
                  <a:lnTo>
                    <a:pt x="0" y="133"/>
                  </a:lnTo>
                  <a:lnTo>
                    <a:pt x="210" y="133"/>
                  </a:lnTo>
                  <a:lnTo>
                    <a:pt x="210" y="0"/>
                  </a:lnTo>
                  <a:lnTo>
                    <a:pt x="617" y="424"/>
                  </a:lnTo>
                  <a:lnTo>
                    <a:pt x="210" y="849"/>
                  </a:lnTo>
                  <a:close/>
                </a:path>
              </a:pathLst>
            </a:custGeom>
            <a:solidFill>
              <a:srgbClr val="E82B11"/>
            </a:solidFill>
            <a:ln w="38100">
              <a:noFill/>
            </a:ln>
            <a:effectLst>
              <a:outerShdw blurRad="63500" algn="ctr" rotWithShape="0">
                <a:prstClr val="black">
                  <a:alpha val="40000"/>
                </a:prstClr>
              </a:outerShdw>
            </a:effectLst>
          </p:spPr>
          <p:txBody>
            <a:bodyPr/>
            <a:lstStyle/>
            <a:p>
              <a:endParaRPr lang="en-US" sz="2400">
                <a:cs typeface="+mn-ea"/>
                <a:sym typeface="+mn-lt"/>
              </a:endParaRPr>
            </a:p>
          </p:txBody>
        </p:sp>
        <p:grpSp>
          <p:nvGrpSpPr>
            <p:cNvPr id="42" name="组合 41">
              <a:extLst>
                <a:ext uri="{FF2B5EF4-FFF2-40B4-BE49-F238E27FC236}">
                  <a16:creationId xmlns="" xmlns:a16="http://schemas.microsoft.com/office/drawing/2014/main" id="{7D7BC1B9-161B-4FD3-8FCA-4A258BAC0632}"/>
                </a:ext>
              </a:extLst>
            </p:cNvPr>
            <p:cNvGrpSpPr/>
            <p:nvPr/>
          </p:nvGrpSpPr>
          <p:grpSpPr>
            <a:xfrm>
              <a:off x="456194" y="2993675"/>
              <a:ext cx="1362457" cy="1437503"/>
              <a:chOff x="882491" y="2261909"/>
              <a:chExt cx="959665" cy="1012525"/>
            </a:xfrm>
          </p:grpSpPr>
          <p:sp>
            <p:nvSpPr>
              <p:cNvPr id="58" name="Freeform 15">
                <a:extLst>
                  <a:ext uri="{FF2B5EF4-FFF2-40B4-BE49-F238E27FC236}">
                    <a16:creationId xmlns="" xmlns:a16="http://schemas.microsoft.com/office/drawing/2014/main" id="{0E86149D-A32F-4688-A75F-E50318A90C29}"/>
                  </a:ext>
                </a:extLst>
              </p:cNvPr>
              <p:cNvSpPr/>
              <p:nvPr userDrawn="1"/>
            </p:nvSpPr>
            <p:spPr bwMode="auto">
              <a:xfrm>
                <a:off x="967016" y="2261909"/>
                <a:ext cx="772282" cy="1012525"/>
              </a:xfrm>
              <a:custGeom>
                <a:avLst/>
                <a:gdLst>
                  <a:gd name="T0" fmla="*/ 577 w 577"/>
                  <a:gd name="T1" fmla="*/ 0 h 1119"/>
                  <a:gd name="T2" fmla="*/ 577 w 577"/>
                  <a:gd name="T3" fmla="*/ 1119 h 1119"/>
                  <a:gd name="T4" fmla="*/ 288 w 577"/>
                  <a:gd name="T5" fmla="*/ 840 h 1119"/>
                  <a:gd name="T6" fmla="*/ 0 w 577"/>
                  <a:gd name="T7" fmla="*/ 1118 h 1119"/>
                  <a:gd name="T8" fmla="*/ 0 w 577"/>
                  <a:gd name="T9" fmla="*/ 0 h 1119"/>
                  <a:gd name="T10" fmla="*/ 577 w 577"/>
                  <a:gd name="T11" fmla="*/ 0 h 1119"/>
                </a:gdLst>
                <a:ahLst/>
                <a:cxnLst>
                  <a:cxn ang="0">
                    <a:pos x="T0" y="T1"/>
                  </a:cxn>
                  <a:cxn ang="0">
                    <a:pos x="T2" y="T3"/>
                  </a:cxn>
                  <a:cxn ang="0">
                    <a:pos x="T4" y="T5"/>
                  </a:cxn>
                  <a:cxn ang="0">
                    <a:pos x="T6" y="T7"/>
                  </a:cxn>
                  <a:cxn ang="0">
                    <a:pos x="T8" y="T9"/>
                  </a:cxn>
                  <a:cxn ang="0">
                    <a:pos x="T10" y="T11"/>
                  </a:cxn>
                </a:cxnLst>
                <a:rect l="0" t="0" r="r" b="b"/>
                <a:pathLst>
                  <a:path w="577" h="1119">
                    <a:moveTo>
                      <a:pt x="577" y="0"/>
                    </a:moveTo>
                    <a:lnTo>
                      <a:pt x="577" y="1119"/>
                    </a:lnTo>
                    <a:lnTo>
                      <a:pt x="288" y="840"/>
                    </a:lnTo>
                    <a:lnTo>
                      <a:pt x="0" y="1118"/>
                    </a:lnTo>
                    <a:lnTo>
                      <a:pt x="0" y="0"/>
                    </a:lnTo>
                    <a:lnTo>
                      <a:pt x="577" y="0"/>
                    </a:lnTo>
                    <a:close/>
                  </a:path>
                </a:pathLst>
              </a:custGeom>
              <a:solidFill>
                <a:srgbClr val="E82B11"/>
              </a:solidFill>
              <a:ln w="38100">
                <a:noFill/>
              </a:ln>
              <a:effectLst>
                <a:outerShdw blurRad="63500" algn="ctr" rotWithShape="0">
                  <a:prstClr val="black">
                    <a:alpha val="40000"/>
                  </a:prstClr>
                </a:outerShdw>
              </a:effectLst>
            </p:spPr>
            <p:txBody>
              <a:bodyPr/>
              <a:lstStyle/>
              <a:p>
                <a:endParaRPr lang="en-US" sz="2400">
                  <a:cs typeface="+mn-ea"/>
                  <a:sym typeface="+mn-lt"/>
                </a:endParaRPr>
              </a:p>
            </p:txBody>
          </p:sp>
          <p:sp>
            <p:nvSpPr>
              <p:cNvPr id="59" name="Text Placeholder 59">
                <a:extLst>
                  <a:ext uri="{FF2B5EF4-FFF2-40B4-BE49-F238E27FC236}">
                    <a16:creationId xmlns="" xmlns:a16="http://schemas.microsoft.com/office/drawing/2014/main" id="{D9804195-AD5D-4C22-97FD-96C2D4B200C9}"/>
                  </a:ext>
                </a:extLst>
              </p:cNvPr>
              <p:cNvSpPr txBox="1"/>
              <p:nvPr/>
            </p:nvSpPr>
            <p:spPr>
              <a:xfrm>
                <a:off x="882491" y="2383410"/>
                <a:ext cx="959665" cy="677314"/>
              </a:xfrm>
              <a:prstGeom prst="rect">
                <a:avLst/>
              </a:prstGeom>
            </p:spPr>
            <p:txBody>
              <a:bodyPr anchor="ctr">
                <a:noAutofit/>
              </a:bodyPr>
              <a:lstStyle>
                <a:lvl1pPr marL="0" indent="0" algn="ctr" defTabSz="914400" rtl="0" eaLnBrk="1" latinLnBrk="0" hangingPunct="1">
                  <a:spcBef>
                    <a:spcPct val="20000"/>
                  </a:spcBef>
                  <a:buFont typeface="Arial" panose="020B0604020202020204" pitchFamily="34" charset="0"/>
                  <a:buNone/>
                  <a:defRPr sz="2000" b="0" kern="1200">
                    <a:solidFill>
                      <a:schemeClr val="bg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dirty="0">
                    <a:latin typeface="+mn-lt"/>
                    <a:ea typeface="+mn-ea"/>
                    <a:cs typeface="+mn-ea"/>
                    <a:sym typeface="+mn-lt"/>
                  </a:rPr>
                  <a:t>2015</a:t>
                </a:r>
              </a:p>
            </p:txBody>
          </p:sp>
        </p:grpSp>
        <p:grpSp>
          <p:nvGrpSpPr>
            <p:cNvPr id="43" name="组合 42">
              <a:extLst>
                <a:ext uri="{FF2B5EF4-FFF2-40B4-BE49-F238E27FC236}">
                  <a16:creationId xmlns="" xmlns:a16="http://schemas.microsoft.com/office/drawing/2014/main" id="{9BBFFCD4-D540-4FBB-9556-162E7D1F52B8}"/>
                </a:ext>
              </a:extLst>
            </p:cNvPr>
            <p:cNvGrpSpPr/>
            <p:nvPr/>
          </p:nvGrpSpPr>
          <p:grpSpPr>
            <a:xfrm>
              <a:off x="2084681" y="2993675"/>
              <a:ext cx="1362457" cy="1442641"/>
              <a:chOff x="2029538" y="2261909"/>
              <a:chExt cx="959665" cy="1016144"/>
            </a:xfrm>
          </p:grpSpPr>
          <p:sp>
            <p:nvSpPr>
              <p:cNvPr id="56" name="Rectangle 13">
                <a:extLst>
                  <a:ext uri="{FF2B5EF4-FFF2-40B4-BE49-F238E27FC236}">
                    <a16:creationId xmlns="" xmlns:a16="http://schemas.microsoft.com/office/drawing/2014/main" id="{E24F6C79-FE46-42C9-B75B-ABD9B2D7A1A4}"/>
                  </a:ext>
                </a:extLst>
              </p:cNvPr>
              <p:cNvSpPr>
                <a:spLocks noChangeArrowheads="1"/>
              </p:cNvSpPr>
              <p:nvPr userDrawn="1"/>
            </p:nvSpPr>
            <p:spPr bwMode="auto">
              <a:xfrm>
                <a:off x="2114063" y="2261909"/>
                <a:ext cx="772282" cy="1016144"/>
              </a:xfrm>
              <a:prstGeom prst="rect">
                <a:avLst/>
              </a:prstGeom>
              <a:solidFill>
                <a:srgbClr val="3F3F3F"/>
              </a:solidFill>
              <a:ln>
                <a:noFill/>
              </a:ln>
              <a:effectLst>
                <a:outerShdw blurRad="63500" algn="ctr" rotWithShape="0">
                  <a:prstClr val="black">
                    <a:alpha val="40000"/>
                  </a:prstClr>
                </a:outerShdw>
              </a:effectLst>
            </p:spPr>
            <p:txBody>
              <a:bodyPr vert="horz" wrap="square" lIns="91440" tIns="45720" rIns="91440" bIns="45720" numCol="1" anchor="t" anchorCtr="0" compatLnSpc="1"/>
              <a:lstStyle/>
              <a:p>
                <a:endParaRPr lang="en-US">
                  <a:cs typeface="+mn-ea"/>
                  <a:sym typeface="+mn-lt"/>
                </a:endParaRPr>
              </a:p>
            </p:txBody>
          </p:sp>
          <p:sp>
            <p:nvSpPr>
              <p:cNvPr id="57" name="Text Placeholder 59">
                <a:extLst>
                  <a:ext uri="{FF2B5EF4-FFF2-40B4-BE49-F238E27FC236}">
                    <a16:creationId xmlns="" xmlns:a16="http://schemas.microsoft.com/office/drawing/2014/main" id="{9F46DFF4-9A2E-4D97-94B2-571AD6869AAE}"/>
                  </a:ext>
                </a:extLst>
              </p:cNvPr>
              <p:cNvSpPr txBox="1"/>
              <p:nvPr/>
            </p:nvSpPr>
            <p:spPr>
              <a:xfrm>
                <a:off x="2029538" y="2383410"/>
                <a:ext cx="959665" cy="677314"/>
              </a:xfrm>
              <a:prstGeom prst="rect">
                <a:avLst/>
              </a:prstGeom>
            </p:spPr>
            <p:txBody>
              <a:bodyPr anchor="ctr">
                <a:noAutofit/>
              </a:bodyPr>
              <a:lstStyle>
                <a:lvl1pPr marL="0" indent="0" algn="ctr" defTabSz="914400" rtl="0" eaLnBrk="1" latinLnBrk="0" hangingPunct="1">
                  <a:spcBef>
                    <a:spcPct val="20000"/>
                  </a:spcBef>
                  <a:buFont typeface="Arial" panose="020B0604020202020204" pitchFamily="34" charset="0"/>
                  <a:buNone/>
                  <a:defRPr sz="2000" b="0" kern="1200">
                    <a:solidFill>
                      <a:schemeClr val="bg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a:latin typeface="+mn-lt"/>
                    <a:ea typeface="+mn-ea"/>
                    <a:cs typeface="+mn-ea"/>
                    <a:sym typeface="+mn-lt"/>
                  </a:rPr>
                  <a:t>2016</a:t>
                </a:r>
                <a:endParaRPr lang="en-US" dirty="0">
                  <a:latin typeface="+mn-lt"/>
                  <a:ea typeface="+mn-ea"/>
                  <a:cs typeface="+mn-ea"/>
                  <a:sym typeface="+mn-lt"/>
                </a:endParaRPr>
              </a:p>
            </p:txBody>
          </p:sp>
        </p:grpSp>
        <p:grpSp>
          <p:nvGrpSpPr>
            <p:cNvPr id="44" name="组合 43">
              <a:extLst>
                <a:ext uri="{FF2B5EF4-FFF2-40B4-BE49-F238E27FC236}">
                  <a16:creationId xmlns="" xmlns:a16="http://schemas.microsoft.com/office/drawing/2014/main" id="{AA1AB02C-600D-4E67-9CC2-A553FB2ACADC}"/>
                </a:ext>
              </a:extLst>
            </p:cNvPr>
            <p:cNvGrpSpPr/>
            <p:nvPr/>
          </p:nvGrpSpPr>
          <p:grpSpPr>
            <a:xfrm>
              <a:off x="3713168" y="2993675"/>
              <a:ext cx="1362457" cy="1442641"/>
              <a:chOff x="3176585" y="2261909"/>
              <a:chExt cx="959665" cy="1016144"/>
            </a:xfrm>
          </p:grpSpPr>
          <p:sp>
            <p:nvSpPr>
              <p:cNvPr id="54" name="Rectangle 11">
                <a:extLst>
                  <a:ext uri="{FF2B5EF4-FFF2-40B4-BE49-F238E27FC236}">
                    <a16:creationId xmlns="" xmlns:a16="http://schemas.microsoft.com/office/drawing/2014/main" id="{20187DBB-E318-4FFE-97FB-6B5FB5D632C2}"/>
                  </a:ext>
                </a:extLst>
              </p:cNvPr>
              <p:cNvSpPr>
                <a:spLocks noChangeArrowheads="1"/>
              </p:cNvSpPr>
              <p:nvPr userDrawn="1"/>
            </p:nvSpPr>
            <p:spPr bwMode="auto">
              <a:xfrm>
                <a:off x="3261110" y="2261909"/>
                <a:ext cx="772282" cy="1016144"/>
              </a:xfrm>
              <a:prstGeom prst="rect">
                <a:avLst/>
              </a:prstGeom>
              <a:solidFill>
                <a:srgbClr val="E82B11"/>
              </a:solidFill>
              <a:ln w="38100">
                <a:noFill/>
              </a:ln>
              <a:effectLst>
                <a:outerShdw blurRad="63500" algn="ctr" rotWithShape="0">
                  <a:prstClr val="black">
                    <a:alpha val="40000"/>
                  </a:prstClr>
                </a:outerShdw>
              </a:effectLst>
            </p:spPr>
            <p:txBody>
              <a:bodyPr/>
              <a:lstStyle/>
              <a:p>
                <a:endParaRPr lang="en-US" sz="2400">
                  <a:cs typeface="+mn-ea"/>
                  <a:sym typeface="+mn-lt"/>
                </a:endParaRPr>
              </a:p>
            </p:txBody>
          </p:sp>
          <p:sp>
            <p:nvSpPr>
              <p:cNvPr id="55" name="Text Placeholder 59">
                <a:extLst>
                  <a:ext uri="{FF2B5EF4-FFF2-40B4-BE49-F238E27FC236}">
                    <a16:creationId xmlns="" xmlns:a16="http://schemas.microsoft.com/office/drawing/2014/main" id="{69F93E17-E3A7-4C1F-B061-1D89F95B5171}"/>
                  </a:ext>
                </a:extLst>
              </p:cNvPr>
              <p:cNvSpPr txBox="1"/>
              <p:nvPr/>
            </p:nvSpPr>
            <p:spPr>
              <a:xfrm>
                <a:off x="3176585" y="2383410"/>
                <a:ext cx="959665" cy="677314"/>
              </a:xfrm>
              <a:prstGeom prst="rect">
                <a:avLst/>
              </a:prstGeom>
            </p:spPr>
            <p:txBody>
              <a:bodyPr anchor="ctr">
                <a:noAutofit/>
              </a:bodyPr>
              <a:lstStyle>
                <a:lvl1pPr marL="0" indent="0" algn="ctr" defTabSz="914400" rtl="0" eaLnBrk="1" latinLnBrk="0" hangingPunct="1">
                  <a:spcBef>
                    <a:spcPct val="20000"/>
                  </a:spcBef>
                  <a:buFont typeface="Arial" panose="020B0604020202020204" pitchFamily="34" charset="0"/>
                  <a:buNone/>
                  <a:defRPr sz="2000" b="0" kern="1200">
                    <a:solidFill>
                      <a:schemeClr val="bg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dirty="0">
                    <a:latin typeface="+mn-lt"/>
                    <a:ea typeface="+mn-ea"/>
                    <a:cs typeface="+mn-ea"/>
                    <a:sym typeface="+mn-lt"/>
                  </a:rPr>
                  <a:t>2017</a:t>
                </a:r>
              </a:p>
            </p:txBody>
          </p:sp>
        </p:grpSp>
        <p:grpSp>
          <p:nvGrpSpPr>
            <p:cNvPr id="45" name="组合 44">
              <a:extLst>
                <a:ext uri="{FF2B5EF4-FFF2-40B4-BE49-F238E27FC236}">
                  <a16:creationId xmlns="" xmlns:a16="http://schemas.microsoft.com/office/drawing/2014/main" id="{3EC9D249-2240-476D-8C1E-1F46D9508A42}"/>
                </a:ext>
              </a:extLst>
            </p:cNvPr>
            <p:cNvGrpSpPr/>
            <p:nvPr/>
          </p:nvGrpSpPr>
          <p:grpSpPr>
            <a:xfrm>
              <a:off x="5341655" y="2993675"/>
              <a:ext cx="1362457" cy="1442641"/>
              <a:chOff x="4323632" y="2261909"/>
              <a:chExt cx="959665" cy="1016144"/>
            </a:xfrm>
          </p:grpSpPr>
          <p:sp>
            <p:nvSpPr>
              <p:cNvPr id="52" name="Rectangle 9">
                <a:extLst>
                  <a:ext uri="{FF2B5EF4-FFF2-40B4-BE49-F238E27FC236}">
                    <a16:creationId xmlns="" xmlns:a16="http://schemas.microsoft.com/office/drawing/2014/main" id="{7502182D-B2BD-4EE8-916B-D988117295B5}"/>
                  </a:ext>
                </a:extLst>
              </p:cNvPr>
              <p:cNvSpPr>
                <a:spLocks noChangeArrowheads="1"/>
              </p:cNvSpPr>
              <p:nvPr userDrawn="1"/>
            </p:nvSpPr>
            <p:spPr bwMode="auto">
              <a:xfrm>
                <a:off x="4408157" y="2261909"/>
                <a:ext cx="772282" cy="1016144"/>
              </a:xfrm>
              <a:prstGeom prst="rect">
                <a:avLst/>
              </a:prstGeom>
              <a:solidFill>
                <a:srgbClr val="3F3F3F"/>
              </a:solidFill>
              <a:ln>
                <a:noFill/>
              </a:ln>
              <a:effectLst>
                <a:outerShdw blurRad="63500" algn="ctr" rotWithShape="0">
                  <a:prstClr val="black">
                    <a:alpha val="40000"/>
                  </a:prstClr>
                </a:outerShdw>
              </a:effectLst>
            </p:spPr>
            <p:txBody>
              <a:bodyPr vert="horz" wrap="square" lIns="91440" tIns="45720" rIns="91440" bIns="45720" numCol="1" anchor="t" anchorCtr="0" compatLnSpc="1"/>
              <a:lstStyle/>
              <a:p>
                <a:endParaRPr lang="en-US">
                  <a:cs typeface="+mn-ea"/>
                  <a:sym typeface="+mn-lt"/>
                </a:endParaRPr>
              </a:p>
            </p:txBody>
          </p:sp>
          <p:sp>
            <p:nvSpPr>
              <p:cNvPr id="53" name="Text Placeholder 59">
                <a:extLst>
                  <a:ext uri="{FF2B5EF4-FFF2-40B4-BE49-F238E27FC236}">
                    <a16:creationId xmlns="" xmlns:a16="http://schemas.microsoft.com/office/drawing/2014/main" id="{8E2F96EC-3A4E-4F97-84FB-20E5CE3EE477}"/>
                  </a:ext>
                </a:extLst>
              </p:cNvPr>
              <p:cNvSpPr txBox="1"/>
              <p:nvPr/>
            </p:nvSpPr>
            <p:spPr>
              <a:xfrm>
                <a:off x="4323632" y="2383410"/>
                <a:ext cx="959665" cy="677314"/>
              </a:xfrm>
              <a:prstGeom prst="rect">
                <a:avLst/>
              </a:prstGeom>
            </p:spPr>
            <p:txBody>
              <a:bodyPr anchor="ctr">
                <a:noAutofit/>
              </a:bodyPr>
              <a:lstStyle>
                <a:lvl1pPr marL="0" indent="0" algn="ctr" defTabSz="914400" rtl="0" eaLnBrk="1" latinLnBrk="0" hangingPunct="1">
                  <a:spcBef>
                    <a:spcPct val="20000"/>
                  </a:spcBef>
                  <a:buFont typeface="Arial" panose="020B0604020202020204" pitchFamily="34" charset="0"/>
                  <a:buNone/>
                  <a:defRPr sz="2000" b="0" kern="1200">
                    <a:solidFill>
                      <a:schemeClr val="accent5"/>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dirty="0">
                    <a:solidFill>
                      <a:schemeClr val="bg1"/>
                    </a:solidFill>
                    <a:latin typeface="+mn-lt"/>
                    <a:ea typeface="+mn-ea"/>
                    <a:cs typeface="+mn-ea"/>
                    <a:sym typeface="+mn-lt"/>
                  </a:rPr>
                  <a:t>2018</a:t>
                </a:r>
              </a:p>
            </p:txBody>
          </p:sp>
        </p:grpSp>
        <p:grpSp>
          <p:nvGrpSpPr>
            <p:cNvPr id="46" name="组合 45">
              <a:extLst>
                <a:ext uri="{FF2B5EF4-FFF2-40B4-BE49-F238E27FC236}">
                  <a16:creationId xmlns="" xmlns:a16="http://schemas.microsoft.com/office/drawing/2014/main" id="{0A3481F9-FAFB-4F39-B7EA-4777708ABFB4}"/>
                </a:ext>
              </a:extLst>
            </p:cNvPr>
            <p:cNvGrpSpPr/>
            <p:nvPr/>
          </p:nvGrpSpPr>
          <p:grpSpPr>
            <a:xfrm>
              <a:off x="6966561" y="2993675"/>
              <a:ext cx="1362457" cy="1442641"/>
              <a:chOff x="5468157" y="2261909"/>
              <a:chExt cx="959665" cy="1016144"/>
            </a:xfrm>
          </p:grpSpPr>
          <p:sp>
            <p:nvSpPr>
              <p:cNvPr id="50" name="Rectangle 7">
                <a:extLst>
                  <a:ext uri="{FF2B5EF4-FFF2-40B4-BE49-F238E27FC236}">
                    <a16:creationId xmlns="" xmlns:a16="http://schemas.microsoft.com/office/drawing/2014/main" id="{B3A510B5-E286-436E-9248-B9F90E7B5A56}"/>
                  </a:ext>
                </a:extLst>
              </p:cNvPr>
              <p:cNvSpPr>
                <a:spLocks noChangeArrowheads="1"/>
              </p:cNvSpPr>
              <p:nvPr userDrawn="1"/>
            </p:nvSpPr>
            <p:spPr bwMode="auto">
              <a:xfrm>
                <a:off x="5556542" y="2261909"/>
                <a:ext cx="770944" cy="1016144"/>
              </a:xfrm>
              <a:prstGeom prst="rect">
                <a:avLst/>
              </a:prstGeom>
              <a:solidFill>
                <a:srgbClr val="E82B11"/>
              </a:solidFill>
              <a:ln w="38100">
                <a:noFill/>
              </a:ln>
              <a:effectLst>
                <a:outerShdw blurRad="63500" algn="ctr" rotWithShape="0">
                  <a:prstClr val="black">
                    <a:alpha val="40000"/>
                  </a:prstClr>
                </a:outerShdw>
              </a:effectLst>
            </p:spPr>
            <p:txBody>
              <a:bodyPr/>
              <a:lstStyle/>
              <a:p>
                <a:endParaRPr lang="en-US" sz="2400">
                  <a:cs typeface="+mn-ea"/>
                  <a:sym typeface="+mn-lt"/>
                </a:endParaRPr>
              </a:p>
            </p:txBody>
          </p:sp>
          <p:sp>
            <p:nvSpPr>
              <p:cNvPr id="51" name="Text Placeholder 59">
                <a:extLst>
                  <a:ext uri="{FF2B5EF4-FFF2-40B4-BE49-F238E27FC236}">
                    <a16:creationId xmlns="" xmlns:a16="http://schemas.microsoft.com/office/drawing/2014/main" id="{4D7B0591-02E7-4125-BE41-D0D793684BFE}"/>
                  </a:ext>
                </a:extLst>
              </p:cNvPr>
              <p:cNvSpPr txBox="1"/>
              <p:nvPr/>
            </p:nvSpPr>
            <p:spPr>
              <a:xfrm>
                <a:off x="5468157" y="2383410"/>
                <a:ext cx="959665" cy="677314"/>
              </a:xfrm>
              <a:prstGeom prst="rect">
                <a:avLst/>
              </a:prstGeom>
            </p:spPr>
            <p:txBody>
              <a:bodyPr anchor="ctr">
                <a:noAutofit/>
              </a:bodyPr>
              <a:lstStyle>
                <a:lvl1pPr marL="0" indent="0" algn="ctr" defTabSz="914400" rtl="0" eaLnBrk="1" latinLnBrk="0" hangingPunct="1">
                  <a:spcBef>
                    <a:spcPct val="20000"/>
                  </a:spcBef>
                  <a:buFont typeface="Arial" panose="020B0604020202020204" pitchFamily="34" charset="0"/>
                  <a:buNone/>
                  <a:defRPr sz="2000" b="0" kern="1200">
                    <a:solidFill>
                      <a:schemeClr val="bg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a:latin typeface="+mn-lt"/>
                    <a:ea typeface="+mn-ea"/>
                    <a:cs typeface="+mn-ea"/>
                    <a:sym typeface="+mn-lt"/>
                  </a:rPr>
                  <a:t>2019</a:t>
                </a:r>
                <a:endParaRPr lang="en-US" dirty="0">
                  <a:latin typeface="+mn-lt"/>
                  <a:ea typeface="+mn-ea"/>
                  <a:cs typeface="+mn-ea"/>
                  <a:sym typeface="+mn-lt"/>
                </a:endParaRPr>
              </a:p>
            </p:txBody>
          </p:sp>
        </p:grpSp>
        <p:grpSp>
          <p:nvGrpSpPr>
            <p:cNvPr id="47" name="组合 46">
              <a:extLst>
                <a:ext uri="{FF2B5EF4-FFF2-40B4-BE49-F238E27FC236}">
                  <a16:creationId xmlns="" xmlns:a16="http://schemas.microsoft.com/office/drawing/2014/main" id="{3219EBB2-0711-44AA-AC45-2B4408E1A2FE}"/>
                </a:ext>
              </a:extLst>
            </p:cNvPr>
            <p:cNvGrpSpPr/>
            <p:nvPr/>
          </p:nvGrpSpPr>
          <p:grpSpPr>
            <a:xfrm>
              <a:off x="8600528" y="2993675"/>
              <a:ext cx="1362457" cy="1442641"/>
              <a:chOff x="6619064" y="2261909"/>
              <a:chExt cx="959665" cy="1016144"/>
            </a:xfrm>
          </p:grpSpPr>
          <p:sp>
            <p:nvSpPr>
              <p:cNvPr id="48" name="Rectangle 6">
                <a:extLst>
                  <a:ext uri="{FF2B5EF4-FFF2-40B4-BE49-F238E27FC236}">
                    <a16:creationId xmlns="" xmlns:a16="http://schemas.microsoft.com/office/drawing/2014/main" id="{CE8F3F97-5126-47B1-8B3C-89433AF91234}"/>
                  </a:ext>
                </a:extLst>
              </p:cNvPr>
              <p:cNvSpPr>
                <a:spLocks noChangeArrowheads="1"/>
              </p:cNvSpPr>
              <p:nvPr userDrawn="1"/>
            </p:nvSpPr>
            <p:spPr bwMode="auto">
              <a:xfrm>
                <a:off x="6703589" y="2261909"/>
                <a:ext cx="772282" cy="1016144"/>
              </a:xfrm>
              <a:prstGeom prst="rect">
                <a:avLst/>
              </a:prstGeom>
              <a:solidFill>
                <a:srgbClr val="3F3F3F"/>
              </a:solidFill>
              <a:ln>
                <a:noFill/>
              </a:ln>
              <a:effectLst>
                <a:outerShdw blurRad="63500" algn="ctr" rotWithShape="0">
                  <a:prstClr val="black">
                    <a:alpha val="40000"/>
                  </a:prstClr>
                </a:outerShdw>
              </a:effectLst>
            </p:spPr>
            <p:txBody>
              <a:bodyPr vert="horz" wrap="square" lIns="91440" tIns="45720" rIns="91440" bIns="45720" numCol="1" anchor="t" anchorCtr="0" compatLnSpc="1"/>
              <a:lstStyle/>
              <a:p>
                <a:endParaRPr lang="en-US">
                  <a:cs typeface="+mn-ea"/>
                  <a:sym typeface="+mn-lt"/>
                </a:endParaRPr>
              </a:p>
            </p:txBody>
          </p:sp>
          <p:sp>
            <p:nvSpPr>
              <p:cNvPr id="49" name="Text Placeholder 59">
                <a:extLst>
                  <a:ext uri="{FF2B5EF4-FFF2-40B4-BE49-F238E27FC236}">
                    <a16:creationId xmlns="" xmlns:a16="http://schemas.microsoft.com/office/drawing/2014/main" id="{7B3218F9-A4BE-4C81-8300-0E6B6D108190}"/>
                  </a:ext>
                </a:extLst>
              </p:cNvPr>
              <p:cNvSpPr txBox="1"/>
              <p:nvPr/>
            </p:nvSpPr>
            <p:spPr>
              <a:xfrm>
                <a:off x="6619064" y="2383410"/>
                <a:ext cx="959665" cy="677314"/>
              </a:xfrm>
              <a:prstGeom prst="rect">
                <a:avLst/>
              </a:prstGeom>
            </p:spPr>
            <p:txBody>
              <a:bodyPr anchor="ctr">
                <a:noAutofit/>
              </a:bodyPr>
              <a:lstStyle>
                <a:lvl1pPr marL="0" indent="0" algn="ctr" defTabSz="914400" rtl="0" eaLnBrk="1" latinLnBrk="0" hangingPunct="1">
                  <a:spcBef>
                    <a:spcPct val="20000"/>
                  </a:spcBef>
                  <a:buFont typeface="Arial" panose="020B0604020202020204" pitchFamily="34" charset="0"/>
                  <a:buNone/>
                  <a:defRPr sz="2000" b="0" kern="1200">
                    <a:solidFill>
                      <a:schemeClr val="bg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a:latin typeface="+mn-lt"/>
                    <a:ea typeface="+mn-ea"/>
                    <a:cs typeface="+mn-ea"/>
                    <a:sym typeface="+mn-lt"/>
                  </a:rPr>
                  <a:t>2020</a:t>
                </a:r>
                <a:endParaRPr lang="en-US" dirty="0">
                  <a:latin typeface="+mn-lt"/>
                  <a:ea typeface="+mn-ea"/>
                  <a:cs typeface="+mn-ea"/>
                  <a:sym typeface="+mn-lt"/>
                </a:endParaRPr>
              </a:p>
            </p:txBody>
          </p:sp>
        </p:grpSp>
      </p:grpSp>
      <p:sp>
        <p:nvSpPr>
          <p:cNvPr id="60" name="Text Placeholder 59">
            <a:extLst>
              <a:ext uri="{FF2B5EF4-FFF2-40B4-BE49-F238E27FC236}">
                <a16:creationId xmlns="" xmlns:a16="http://schemas.microsoft.com/office/drawing/2014/main" id="{6BC4630C-9021-445B-8E29-94100E8390AE}"/>
              </a:ext>
            </a:extLst>
          </p:cNvPr>
          <p:cNvSpPr txBox="1"/>
          <p:nvPr/>
        </p:nvSpPr>
        <p:spPr>
          <a:xfrm>
            <a:off x="2204681" y="5131758"/>
            <a:ext cx="2724912" cy="1329007"/>
          </a:xfrm>
          <a:prstGeom prst="rect">
            <a:avLst/>
          </a:prstGeom>
        </p:spPr>
        <p:txBody>
          <a:bodyPr anchor="t">
            <a:noAutofit/>
          </a:bodyPr>
          <a:lstStyle>
            <a:lvl1pPr marL="0" indent="0" algn="l" defTabSz="914400" rtl="0" eaLnBrk="1" latinLnBrk="0" hangingPunct="1">
              <a:spcBef>
                <a:spcPct val="20000"/>
              </a:spcBef>
              <a:buFont typeface="Arial" panose="020B0604020202020204" pitchFamily="34" charset="0"/>
              <a:buNone/>
              <a:defRPr sz="1800" b="0" kern="1200">
                <a:solidFill>
                  <a:schemeClr val="tx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nSpc>
                <a:spcPct val="130000"/>
              </a:lnSpc>
            </a:pPr>
            <a:r>
              <a:rPr lang="zh-CN" altLang="en-US" sz="1400" dirty="0">
                <a:solidFill>
                  <a:schemeClr val="tx1">
                    <a:lumMod val="85000"/>
                    <a:lumOff val="15000"/>
                  </a:schemeClr>
                </a:solidFill>
                <a:latin typeface="+mn-lt"/>
                <a:ea typeface="+mn-ea"/>
                <a:cs typeface="+mn-ea"/>
                <a:sym typeface="+mn-lt"/>
              </a:rPr>
              <a:t>此处添加详细文本描述，建议与标题相关并符合整体语言风格，语言描述尽量</a:t>
            </a:r>
            <a:r>
              <a:rPr lang="en-US" altLang="zh-CN" sz="1400" dirty="0">
                <a:solidFill>
                  <a:schemeClr val="tx1">
                    <a:lumMod val="85000"/>
                    <a:lumOff val="15000"/>
                  </a:schemeClr>
                </a:solidFill>
                <a:latin typeface="+mn-lt"/>
                <a:ea typeface="+mn-ea"/>
                <a:cs typeface="+mn-ea"/>
                <a:sym typeface="+mn-lt"/>
              </a:rPr>
              <a:t>……</a:t>
            </a:r>
          </a:p>
        </p:txBody>
      </p:sp>
      <p:cxnSp>
        <p:nvCxnSpPr>
          <p:cNvPr id="61" name="Straight Connector 54">
            <a:extLst>
              <a:ext uri="{FF2B5EF4-FFF2-40B4-BE49-F238E27FC236}">
                <a16:creationId xmlns="" xmlns:a16="http://schemas.microsoft.com/office/drawing/2014/main" id="{A3C68C7E-BC48-46B3-857B-E2C420E44EEC}"/>
              </a:ext>
            </a:extLst>
          </p:cNvPr>
          <p:cNvCxnSpPr/>
          <p:nvPr/>
        </p:nvCxnSpPr>
        <p:spPr>
          <a:xfrm>
            <a:off x="2204683" y="4768080"/>
            <a:ext cx="0" cy="156063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2" name="Text Placeholder 59">
            <a:extLst>
              <a:ext uri="{FF2B5EF4-FFF2-40B4-BE49-F238E27FC236}">
                <a16:creationId xmlns="" xmlns:a16="http://schemas.microsoft.com/office/drawing/2014/main" id="{E2A8A8E9-697A-43E0-96A8-064E9BF5D160}"/>
              </a:ext>
            </a:extLst>
          </p:cNvPr>
          <p:cNvSpPr txBox="1"/>
          <p:nvPr/>
        </p:nvSpPr>
        <p:spPr>
          <a:xfrm>
            <a:off x="5460849" y="5131758"/>
            <a:ext cx="2724912" cy="1329007"/>
          </a:xfrm>
          <a:prstGeom prst="rect">
            <a:avLst/>
          </a:prstGeom>
        </p:spPr>
        <p:txBody>
          <a:bodyPr anchor="t">
            <a:noAutofit/>
          </a:bodyPr>
          <a:lstStyle>
            <a:lvl1pPr marL="0" indent="0" algn="l" defTabSz="914400" rtl="0" eaLnBrk="1" latinLnBrk="0" hangingPunct="1">
              <a:spcBef>
                <a:spcPct val="20000"/>
              </a:spcBef>
              <a:buFont typeface="Arial" panose="020B0604020202020204" pitchFamily="34" charset="0"/>
              <a:buNone/>
              <a:defRPr sz="1800" b="0" kern="1200">
                <a:solidFill>
                  <a:schemeClr val="tx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nSpc>
                <a:spcPct val="130000"/>
              </a:lnSpc>
            </a:pPr>
            <a:r>
              <a:rPr lang="zh-CN" altLang="en-US" sz="1400" dirty="0">
                <a:solidFill>
                  <a:schemeClr val="tx1">
                    <a:lumMod val="85000"/>
                    <a:lumOff val="15000"/>
                  </a:schemeClr>
                </a:solidFill>
                <a:latin typeface="+mn-lt"/>
                <a:ea typeface="+mn-ea"/>
                <a:cs typeface="+mn-ea"/>
                <a:sym typeface="+mn-lt"/>
              </a:rPr>
              <a:t>此处添加详细文本描述，建议与标题相关并符合整体语言风格，语言描述尽量</a:t>
            </a:r>
            <a:r>
              <a:rPr lang="en-US" altLang="zh-CN" sz="1400" dirty="0">
                <a:solidFill>
                  <a:schemeClr val="tx1">
                    <a:lumMod val="85000"/>
                    <a:lumOff val="15000"/>
                  </a:schemeClr>
                </a:solidFill>
                <a:latin typeface="+mn-lt"/>
                <a:ea typeface="+mn-ea"/>
                <a:cs typeface="+mn-ea"/>
                <a:sym typeface="+mn-lt"/>
              </a:rPr>
              <a:t>……</a:t>
            </a:r>
          </a:p>
        </p:txBody>
      </p:sp>
      <p:cxnSp>
        <p:nvCxnSpPr>
          <p:cNvPr id="63" name="Straight Connector 56">
            <a:extLst>
              <a:ext uri="{FF2B5EF4-FFF2-40B4-BE49-F238E27FC236}">
                <a16:creationId xmlns="" xmlns:a16="http://schemas.microsoft.com/office/drawing/2014/main" id="{573A23BB-852B-4592-BD2E-F34226E3196D}"/>
              </a:ext>
            </a:extLst>
          </p:cNvPr>
          <p:cNvCxnSpPr/>
          <p:nvPr/>
        </p:nvCxnSpPr>
        <p:spPr>
          <a:xfrm>
            <a:off x="5460850" y="4768080"/>
            <a:ext cx="0" cy="156063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4" name="Text Placeholder 59">
            <a:extLst>
              <a:ext uri="{FF2B5EF4-FFF2-40B4-BE49-F238E27FC236}">
                <a16:creationId xmlns="" xmlns:a16="http://schemas.microsoft.com/office/drawing/2014/main" id="{F8D61850-7E3D-4C74-A399-491FDB6E713F}"/>
              </a:ext>
            </a:extLst>
          </p:cNvPr>
          <p:cNvSpPr txBox="1"/>
          <p:nvPr/>
        </p:nvSpPr>
        <p:spPr>
          <a:xfrm>
            <a:off x="8720529" y="5131758"/>
            <a:ext cx="2724912" cy="1329007"/>
          </a:xfrm>
          <a:prstGeom prst="rect">
            <a:avLst/>
          </a:prstGeom>
        </p:spPr>
        <p:txBody>
          <a:bodyPr anchor="t">
            <a:noAutofit/>
          </a:bodyPr>
          <a:lstStyle>
            <a:lvl1pPr marL="0" indent="0" algn="l" defTabSz="914400" rtl="0" eaLnBrk="1" latinLnBrk="0" hangingPunct="1">
              <a:spcBef>
                <a:spcPct val="20000"/>
              </a:spcBef>
              <a:buFont typeface="Arial" panose="020B0604020202020204" pitchFamily="34" charset="0"/>
              <a:buNone/>
              <a:defRPr sz="1800" b="0" kern="1200">
                <a:solidFill>
                  <a:schemeClr val="tx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nSpc>
                <a:spcPct val="130000"/>
              </a:lnSpc>
            </a:pPr>
            <a:r>
              <a:rPr lang="zh-CN" altLang="en-US" sz="1400" dirty="0">
                <a:solidFill>
                  <a:schemeClr val="tx1">
                    <a:lumMod val="85000"/>
                    <a:lumOff val="15000"/>
                  </a:schemeClr>
                </a:solidFill>
                <a:latin typeface="+mn-lt"/>
                <a:ea typeface="+mn-ea"/>
                <a:cs typeface="+mn-ea"/>
                <a:sym typeface="+mn-lt"/>
              </a:rPr>
              <a:t>此处添加详细文本描述，建议与标题相关并符合整体语言风格，语言描述尽量</a:t>
            </a:r>
            <a:r>
              <a:rPr lang="en-US" altLang="zh-CN" sz="1400" dirty="0">
                <a:solidFill>
                  <a:schemeClr val="tx1">
                    <a:lumMod val="85000"/>
                    <a:lumOff val="15000"/>
                  </a:schemeClr>
                </a:solidFill>
                <a:latin typeface="+mn-lt"/>
                <a:ea typeface="+mn-ea"/>
                <a:cs typeface="+mn-ea"/>
                <a:sym typeface="+mn-lt"/>
              </a:rPr>
              <a:t>……</a:t>
            </a:r>
          </a:p>
        </p:txBody>
      </p:sp>
      <p:cxnSp>
        <p:nvCxnSpPr>
          <p:cNvPr id="65" name="Straight Connector 58">
            <a:extLst>
              <a:ext uri="{FF2B5EF4-FFF2-40B4-BE49-F238E27FC236}">
                <a16:creationId xmlns="" xmlns:a16="http://schemas.microsoft.com/office/drawing/2014/main" id="{08FEEE78-123E-4AF0-8140-EFBC04A3DB82}"/>
              </a:ext>
            </a:extLst>
          </p:cNvPr>
          <p:cNvCxnSpPr/>
          <p:nvPr/>
        </p:nvCxnSpPr>
        <p:spPr>
          <a:xfrm>
            <a:off x="8720530" y="4768080"/>
            <a:ext cx="0" cy="156063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6" name="Text Placeholder 59">
            <a:extLst>
              <a:ext uri="{FF2B5EF4-FFF2-40B4-BE49-F238E27FC236}">
                <a16:creationId xmlns="" xmlns:a16="http://schemas.microsoft.com/office/drawing/2014/main" id="{98DB20E4-5BA0-4F0D-9938-DF038C9C0CDA}"/>
              </a:ext>
            </a:extLst>
          </p:cNvPr>
          <p:cNvSpPr txBox="1"/>
          <p:nvPr/>
        </p:nvSpPr>
        <p:spPr>
          <a:xfrm>
            <a:off x="576195" y="1678471"/>
            <a:ext cx="2724912" cy="1329007"/>
          </a:xfrm>
          <a:prstGeom prst="rect">
            <a:avLst/>
          </a:prstGeom>
        </p:spPr>
        <p:txBody>
          <a:bodyPr anchor="t">
            <a:noAutofit/>
          </a:bodyPr>
          <a:lstStyle>
            <a:lvl1pPr marL="0" indent="0" algn="l" defTabSz="914400" rtl="0" eaLnBrk="1" latinLnBrk="0" hangingPunct="1">
              <a:spcBef>
                <a:spcPct val="20000"/>
              </a:spcBef>
              <a:buFont typeface="Arial" panose="020B0604020202020204" pitchFamily="34" charset="0"/>
              <a:buNone/>
              <a:defRPr sz="1800" b="0" kern="1200">
                <a:solidFill>
                  <a:schemeClr val="tx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nSpc>
                <a:spcPct val="130000"/>
              </a:lnSpc>
            </a:pPr>
            <a:r>
              <a:rPr lang="zh-CN" altLang="en-US" sz="1400" dirty="0">
                <a:solidFill>
                  <a:schemeClr val="tx1">
                    <a:lumMod val="85000"/>
                    <a:lumOff val="15000"/>
                  </a:schemeClr>
                </a:solidFill>
                <a:latin typeface="+mn-lt"/>
                <a:ea typeface="+mn-ea"/>
                <a:cs typeface="+mn-ea"/>
                <a:sym typeface="+mn-lt"/>
              </a:rPr>
              <a:t>此处添加详细文本描述，建议与标题相关并符合整体语言风格，语言描述尽量</a:t>
            </a:r>
            <a:r>
              <a:rPr lang="en-US" altLang="zh-CN" sz="1400" dirty="0">
                <a:solidFill>
                  <a:schemeClr val="tx1">
                    <a:lumMod val="85000"/>
                    <a:lumOff val="15000"/>
                  </a:schemeClr>
                </a:solidFill>
                <a:latin typeface="+mn-lt"/>
                <a:ea typeface="+mn-ea"/>
                <a:cs typeface="+mn-ea"/>
                <a:sym typeface="+mn-lt"/>
              </a:rPr>
              <a:t>……</a:t>
            </a:r>
          </a:p>
        </p:txBody>
      </p:sp>
      <p:sp>
        <p:nvSpPr>
          <p:cNvPr id="67" name="Text Placeholder 59">
            <a:extLst>
              <a:ext uri="{FF2B5EF4-FFF2-40B4-BE49-F238E27FC236}">
                <a16:creationId xmlns="" xmlns:a16="http://schemas.microsoft.com/office/drawing/2014/main" id="{95300E4C-4291-40F3-9722-6B8F72D87D1A}"/>
              </a:ext>
            </a:extLst>
          </p:cNvPr>
          <p:cNvSpPr txBox="1"/>
          <p:nvPr/>
        </p:nvSpPr>
        <p:spPr>
          <a:xfrm>
            <a:off x="3832362" y="1678471"/>
            <a:ext cx="2724912" cy="1329007"/>
          </a:xfrm>
          <a:prstGeom prst="rect">
            <a:avLst/>
          </a:prstGeom>
        </p:spPr>
        <p:txBody>
          <a:bodyPr anchor="t">
            <a:noAutofit/>
          </a:bodyPr>
          <a:lstStyle>
            <a:lvl1pPr marL="0" indent="0" algn="l" defTabSz="914400" rtl="0" eaLnBrk="1" latinLnBrk="0" hangingPunct="1">
              <a:spcBef>
                <a:spcPct val="20000"/>
              </a:spcBef>
              <a:buFont typeface="Arial" panose="020B0604020202020204" pitchFamily="34" charset="0"/>
              <a:buNone/>
              <a:defRPr sz="1800" b="0" kern="1200">
                <a:solidFill>
                  <a:schemeClr val="tx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nSpc>
                <a:spcPct val="130000"/>
              </a:lnSpc>
            </a:pPr>
            <a:r>
              <a:rPr lang="zh-CN" altLang="en-US" sz="1400" dirty="0">
                <a:solidFill>
                  <a:schemeClr val="tx1">
                    <a:lumMod val="85000"/>
                    <a:lumOff val="15000"/>
                  </a:schemeClr>
                </a:solidFill>
                <a:latin typeface="+mn-lt"/>
                <a:ea typeface="+mn-ea"/>
                <a:cs typeface="+mn-ea"/>
                <a:sym typeface="+mn-lt"/>
              </a:rPr>
              <a:t>此处添加详细文本描述，建议与标题相关并符合整体语言风格，语言描述尽量</a:t>
            </a:r>
            <a:r>
              <a:rPr lang="en-US" altLang="zh-CN" sz="1400" dirty="0">
                <a:solidFill>
                  <a:schemeClr val="tx1">
                    <a:lumMod val="85000"/>
                    <a:lumOff val="15000"/>
                  </a:schemeClr>
                </a:solidFill>
                <a:latin typeface="+mn-lt"/>
                <a:ea typeface="+mn-ea"/>
                <a:cs typeface="+mn-ea"/>
                <a:sym typeface="+mn-lt"/>
              </a:rPr>
              <a:t>……</a:t>
            </a:r>
          </a:p>
        </p:txBody>
      </p:sp>
      <p:sp>
        <p:nvSpPr>
          <p:cNvPr id="68" name="Text Placeholder 59">
            <a:extLst>
              <a:ext uri="{FF2B5EF4-FFF2-40B4-BE49-F238E27FC236}">
                <a16:creationId xmlns="" xmlns:a16="http://schemas.microsoft.com/office/drawing/2014/main" id="{C731D480-58EC-4966-B0FC-5828C8DCC008}"/>
              </a:ext>
            </a:extLst>
          </p:cNvPr>
          <p:cNvSpPr txBox="1"/>
          <p:nvPr/>
        </p:nvSpPr>
        <p:spPr>
          <a:xfrm>
            <a:off x="7092042" y="1678471"/>
            <a:ext cx="2724912" cy="1329007"/>
          </a:xfrm>
          <a:prstGeom prst="rect">
            <a:avLst/>
          </a:prstGeom>
        </p:spPr>
        <p:txBody>
          <a:bodyPr anchor="t">
            <a:noAutofit/>
          </a:bodyPr>
          <a:lstStyle>
            <a:lvl1pPr marL="0" indent="0" algn="l" defTabSz="914400" rtl="0" eaLnBrk="1" latinLnBrk="0" hangingPunct="1">
              <a:spcBef>
                <a:spcPct val="20000"/>
              </a:spcBef>
              <a:buFont typeface="Arial" panose="020B0604020202020204" pitchFamily="34" charset="0"/>
              <a:buNone/>
              <a:defRPr sz="1800" b="0" kern="1200">
                <a:solidFill>
                  <a:schemeClr val="tx1"/>
                </a:solidFill>
                <a:latin typeface="Roboto Light" panose="02000000000000000000" pitchFamily="2" charset="0"/>
                <a:ea typeface="Roboto Light" panose="02000000000000000000" pitchFamily="2" charset="0"/>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nSpc>
                <a:spcPct val="130000"/>
              </a:lnSpc>
            </a:pPr>
            <a:r>
              <a:rPr lang="zh-CN" altLang="en-US" sz="1400" dirty="0">
                <a:solidFill>
                  <a:schemeClr val="tx1">
                    <a:lumMod val="85000"/>
                    <a:lumOff val="15000"/>
                  </a:schemeClr>
                </a:solidFill>
                <a:latin typeface="+mn-lt"/>
                <a:ea typeface="+mn-ea"/>
                <a:cs typeface="+mn-ea"/>
                <a:sym typeface="+mn-lt"/>
              </a:rPr>
              <a:t>此处添加详细文本描述，建议与标题相关并符合整体语言风格，语言描述尽量</a:t>
            </a:r>
            <a:r>
              <a:rPr lang="en-US" altLang="zh-CN" sz="1400" dirty="0">
                <a:solidFill>
                  <a:schemeClr val="tx1">
                    <a:lumMod val="85000"/>
                    <a:lumOff val="15000"/>
                  </a:schemeClr>
                </a:solidFill>
                <a:latin typeface="+mn-lt"/>
                <a:ea typeface="+mn-ea"/>
                <a:cs typeface="+mn-ea"/>
                <a:sym typeface="+mn-lt"/>
              </a:rPr>
              <a:t>……</a:t>
            </a:r>
          </a:p>
        </p:txBody>
      </p:sp>
      <p:cxnSp>
        <p:nvCxnSpPr>
          <p:cNvPr id="69" name="Straight Connector 62">
            <a:extLst>
              <a:ext uri="{FF2B5EF4-FFF2-40B4-BE49-F238E27FC236}">
                <a16:creationId xmlns="" xmlns:a16="http://schemas.microsoft.com/office/drawing/2014/main" id="{B6933375-C2E0-42E5-8785-F890CE7BF489}"/>
              </a:ext>
            </a:extLst>
          </p:cNvPr>
          <p:cNvCxnSpPr/>
          <p:nvPr/>
        </p:nvCxnSpPr>
        <p:spPr>
          <a:xfrm>
            <a:off x="587423" y="1780702"/>
            <a:ext cx="0" cy="156063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3">
            <a:extLst>
              <a:ext uri="{FF2B5EF4-FFF2-40B4-BE49-F238E27FC236}">
                <a16:creationId xmlns="" xmlns:a16="http://schemas.microsoft.com/office/drawing/2014/main" id="{0EDEB528-E472-4601-AC2B-B77CBF273283}"/>
              </a:ext>
            </a:extLst>
          </p:cNvPr>
          <p:cNvCxnSpPr/>
          <p:nvPr/>
        </p:nvCxnSpPr>
        <p:spPr>
          <a:xfrm>
            <a:off x="3843128" y="1780702"/>
            <a:ext cx="0" cy="156063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71" name="Straight Connector 64">
            <a:extLst>
              <a:ext uri="{FF2B5EF4-FFF2-40B4-BE49-F238E27FC236}">
                <a16:creationId xmlns="" xmlns:a16="http://schemas.microsoft.com/office/drawing/2014/main" id="{98C08E97-41A8-42DF-8860-824B264F719C}"/>
              </a:ext>
            </a:extLst>
          </p:cNvPr>
          <p:cNvCxnSpPr/>
          <p:nvPr/>
        </p:nvCxnSpPr>
        <p:spPr>
          <a:xfrm>
            <a:off x="7096737" y="1780702"/>
            <a:ext cx="0" cy="156063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0409863"/>
      </p:ext>
    </p:extLst>
  </p:cSld>
  <p:clrMapOvr>
    <a:masterClrMapping/>
  </p:clrMapOvr>
  <mc:AlternateContent xmlns:mc="http://schemas.openxmlformats.org/markup-compatibility/2006" xmlns:p14="http://schemas.microsoft.com/office/powerpoint/2010/main">
    <mc:Choice Requires="p14">
      <p:transition spd="slow" p14:dur="1600" advClick="0" advTm="0">
        <p14:prism isContent="1" isInverted="1"/>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6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8" decel="6000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par>
                                <p:cTn id="13" presetID="2" presetClass="entr" presetSubtype="8" decel="6000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500" fill="hold"/>
                                        <p:tgtEl>
                                          <p:spTgt spid="5"/>
                                        </p:tgtEl>
                                        <p:attrNameLst>
                                          <p:attrName>ppt_x</p:attrName>
                                        </p:attrNameLst>
                                      </p:cBhvr>
                                      <p:tavLst>
                                        <p:tav tm="0">
                                          <p:val>
                                            <p:strVal val="0-#ppt_w/2"/>
                                          </p:val>
                                        </p:tav>
                                        <p:tav tm="100000">
                                          <p:val>
                                            <p:strVal val="#ppt_x"/>
                                          </p:val>
                                        </p:tav>
                                      </p:tavLst>
                                    </p:anim>
                                    <p:anim calcmode="lin" valueType="num">
                                      <p:cBhvr additive="base">
                                        <p:cTn id="16" dur="500" fill="hold"/>
                                        <p:tgtEl>
                                          <p:spTgt spid="5"/>
                                        </p:tgtEl>
                                        <p:attrNameLst>
                                          <p:attrName>ppt_y</p:attrName>
                                        </p:attrNameLst>
                                      </p:cBhvr>
                                      <p:tavLst>
                                        <p:tav tm="0">
                                          <p:val>
                                            <p:strVal val="#ppt_y"/>
                                          </p:val>
                                        </p:tav>
                                        <p:tav tm="100000">
                                          <p:val>
                                            <p:strVal val="#ppt_y"/>
                                          </p:val>
                                        </p:tav>
                                      </p:tavLst>
                                    </p:anim>
                                  </p:childTnLst>
                                </p:cTn>
                              </p:par>
                            </p:childTnLst>
                          </p:cTn>
                        </p:par>
                        <p:par>
                          <p:cTn id="17" fill="hold">
                            <p:stCondLst>
                              <p:cond delay="500"/>
                            </p:stCondLst>
                            <p:childTnLst>
                              <p:par>
                                <p:cTn id="18" presetID="10" presetClass="entr" presetSubtype="0" fill="hold" grpId="0" nodeType="afterEffect">
                                  <p:stCondLst>
                                    <p:cond delay="0"/>
                                  </p:stCondLst>
                                  <p:iterate type="lt">
                                    <p:tmPct val="10000"/>
                                  </p:iterate>
                                  <p:childTnLst>
                                    <p:set>
                                      <p:cBhvr>
                                        <p:cTn id="19" dur="1" fill="hold">
                                          <p:stCondLst>
                                            <p:cond delay="0"/>
                                          </p:stCondLst>
                                        </p:cTn>
                                        <p:tgtEl>
                                          <p:spTgt spid="2"/>
                                        </p:tgtEl>
                                        <p:attrNameLst>
                                          <p:attrName>style.visibility</p:attrName>
                                        </p:attrNameLst>
                                      </p:cBhvr>
                                      <p:to>
                                        <p:strVal val="visible"/>
                                      </p:to>
                                    </p:set>
                                    <p:animEffect transition="in" filter="fade">
                                      <p:cBhvr>
                                        <p:cTn id="20" dur="500"/>
                                        <p:tgtEl>
                                          <p:spTgt spid="2"/>
                                        </p:tgtEl>
                                      </p:cBhvr>
                                    </p:animEffect>
                                  </p:childTnLst>
                                </p:cTn>
                              </p:par>
                              <p:par>
                                <p:cTn id="21" presetID="22" presetClass="entr" presetSubtype="8" fill="hold" nodeType="withEffect">
                                  <p:stCondLst>
                                    <p:cond delay="0"/>
                                  </p:stCondLst>
                                  <p:childTnLst>
                                    <p:set>
                                      <p:cBhvr>
                                        <p:cTn id="22" dur="1" fill="hold">
                                          <p:stCondLst>
                                            <p:cond delay="0"/>
                                          </p:stCondLst>
                                        </p:cTn>
                                        <p:tgtEl>
                                          <p:spTgt spid="34"/>
                                        </p:tgtEl>
                                        <p:attrNameLst>
                                          <p:attrName>style.visibility</p:attrName>
                                        </p:attrNameLst>
                                      </p:cBhvr>
                                      <p:to>
                                        <p:strVal val="visible"/>
                                      </p:to>
                                    </p:set>
                                    <p:animEffect transition="in" filter="wipe(left)">
                                      <p:cBhvr>
                                        <p:cTn id="23" dur="1000"/>
                                        <p:tgtEl>
                                          <p:spTgt spid="34"/>
                                        </p:tgtEl>
                                      </p:cBhvr>
                                    </p:animEffect>
                                  </p:childTnLst>
                                </p:cTn>
                              </p:par>
                            </p:childTnLst>
                          </p:cTn>
                        </p:par>
                        <p:par>
                          <p:cTn id="24" fill="hold">
                            <p:stCondLst>
                              <p:cond delay="1500"/>
                            </p:stCondLst>
                            <p:childTnLst>
                              <p:par>
                                <p:cTn id="25" presetID="22" presetClass="entr" presetSubtype="4" fill="hold" nodeType="afterEffect">
                                  <p:stCondLst>
                                    <p:cond delay="0"/>
                                  </p:stCondLst>
                                  <p:childTnLst>
                                    <p:set>
                                      <p:cBhvr>
                                        <p:cTn id="26" dur="1" fill="hold">
                                          <p:stCondLst>
                                            <p:cond delay="0"/>
                                          </p:stCondLst>
                                        </p:cTn>
                                        <p:tgtEl>
                                          <p:spTgt spid="69"/>
                                        </p:tgtEl>
                                        <p:attrNameLst>
                                          <p:attrName>style.visibility</p:attrName>
                                        </p:attrNameLst>
                                      </p:cBhvr>
                                      <p:to>
                                        <p:strVal val="visible"/>
                                      </p:to>
                                    </p:set>
                                    <p:animEffect transition="in" filter="wipe(down)">
                                      <p:cBhvr>
                                        <p:cTn id="27" dur="500"/>
                                        <p:tgtEl>
                                          <p:spTgt spid="69"/>
                                        </p:tgtEl>
                                      </p:cBhvr>
                                    </p:animEffect>
                                  </p:childTnLst>
                                </p:cTn>
                              </p:par>
                              <p:par>
                                <p:cTn id="28" presetID="22" presetClass="entr" presetSubtype="4" fill="hold" nodeType="withEffect">
                                  <p:stCondLst>
                                    <p:cond delay="0"/>
                                  </p:stCondLst>
                                  <p:childTnLst>
                                    <p:set>
                                      <p:cBhvr>
                                        <p:cTn id="29" dur="1" fill="hold">
                                          <p:stCondLst>
                                            <p:cond delay="0"/>
                                          </p:stCondLst>
                                        </p:cTn>
                                        <p:tgtEl>
                                          <p:spTgt spid="70"/>
                                        </p:tgtEl>
                                        <p:attrNameLst>
                                          <p:attrName>style.visibility</p:attrName>
                                        </p:attrNameLst>
                                      </p:cBhvr>
                                      <p:to>
                                        <p:strVal val="visible"/>
                                      </p:to>
                                    </p:set>
                                    <p:animEffect transition="in" filter="wipe(down)">
                                      <p:cBhvr>
                                        <p:cTn id="30" dur="500"/>
                                        <p:tgtEl>
                                          <p:spTgt spid="70"/>
                                        </p:tgtEl>
                                      </p:cBhvr>
                                    </p:animEffect>
                                  </p:childTnLst>
                                </p:cTn>
                              </p:par>
                              <p:par>
                                <p:cTn id="31" presetID="22" presetClass="entr" presetSubtype="4" fill="hold" nodeType="withEffect">
                                  <p:stCondLst>
                                    <p:cond delay="0"/>
                                  </p:stCondLst>
                                  <p:childTnLst>
                                    <p:set>
                                      <p:cBhvr>
                                        <p:cTn id="32" dur="1" fill="hold">
                                          <p:stCondLst>
                                            <p:cond delay="0"/>
                                          </p:stCondLst>
                                        </p:cTn>
                                        <p:tgtEl>
                                          <p:spTgt spid="71"/>
                                        </p:tgtEl>
                                        <p:attrNameLst>
                                          <p:attrName>style.visibility</p:attrName>
                                        </p:attrNameLst>
                                      </p:cBhvr>
                                      <p:to>
                                        <p:strVal val="visible"/>
                                      </p:to>
                                    </p:set>
                                    <p:animEffect transition="in" filter="wipe(down)">
                                      <p:cBhvr>
                                        <p:cTn id="33" dur="500"/>
                                        <p:tgtEl>
                                          <p:spTgt spid="71"/>
                                        </p:tgtEl>
                                      </p:cBhvr>
                                    </p:animEffect>
                                  </p:childTnLst>
                                </p:cTn>
                              </p:par>
                            </p:childTnLst>
                          </p:cTn>
                        </p:par>
                        <p:par>
                          <p:cTn id="34" fill="hold">
                            <p:stCondLst>
                              <p:cond delay="2000"/>
                            </p:stCondLst>
                            <p:childTnLst>
                              <p:par>
                                <p:cTn id="35" presetID="22" presetClass="entr" presetSubtype="8" fill="hold" grpId="0" nodeType="afterEffect">
                                  <p:stCondLst>
                                    <p:cond delay="0"/>
                                  </p:stCondLst>
                                  <p:childTnLst>
                                    <p:set>
                                      <p:cBhvr>
                                        <p:cTn id="36" dur="1" fill="hold">
                                          <p:stCondLst>
                                            <p:cond delay="0"/>
                                          </p:stCondLst>
                                        </p:cTn>
                                        <p:tgtEl>
                                          <p:spTgt spid="66"/>
                                        </p:tgtEl>
                                        <p:attrNameLst>
                                          <p:attrName>style.visibility</p:attrName>
                                        </p:attrNameLst>
                                      </p:cBhvr>
                                      <p:to>
                                        <p:strVal val="visible"/>
                                      </p:to>
                                    </p:set>
                                    <p:animEffect transition="in" filter="wipe(left)">
                                      <p:cBhvr>
                                        <p:cTn id="37" dur="500"/>
                                        <p:tgtEl>
                                          <p:spTgt spid="66"/>
                                        </p:tgtEl>
                                      </p:cBhvr>
                                    </p:animEffect>
                                  </p:childTnLst>
                                </p:cTn>
                              </p:par>
                              <p:par>
                                <p:cTn id="38" presetID="22" presetClass="entr" presetSubtype="8" fill="hold" grpId="0" nodeType="withEffect">
                                  <p:stCondLst>
                                    <p:cond delay="0"/>
                                  </p:stCondLst>
                                  <p:childTnLst>
                                    <p:set>
                                      <p:cBhvr>
                                        <p:cTn id="39" dur="1" fill="hold">
                                          <p:stCondLst>
                                            <p:cond delay="0"/>
                                          </p:stCondLst>
                                        </p:cTn>
                                        <p:tgtEl>
                                          <p:spTgt spid="67"/>
                                        </p:tgtEl>
                                        <p:attrNameLst>
                                          <p:attrName>style.visibility</p:attrName>
                                        </p:attrNameLst>
                                      </p:cBhvr>
                                      <p:to>
                                        <p:strVal val="visible"/>
                                      </p:to>
                                    </p:set>
                                    <p:animEffect transition="in" filter="wipe(left)">
                                      <p:cBhvr>
                                        <p:cTn id="40" dur="500"/>
                                        <p:tgtEl>
                                          <p:spTgt spid="67"/>
                                        </p:tgtEl>
                                      </p:cBhvr>
                                    </p:animEffect>
                                  </p:childTnLst>
                                </p:cTn>
                              </p:par>
                              <p:par>
                                <p:cTn id="41" presetID="22" presetClass="entr" presetSubtype="8" fill="hold" grpId="0" nodeType="withEffect">
                                  <p:stCondLst>
                                    <p:cond delay="0"/>
                                  </p:stCondLst>
                                  <p:childTnLst>
                                    <p:set>
                                      <p:cBhvr>
                                        <p:cTn id="42" dur="1" fill="hold">
                                          <p:stCondLst>
                                            <p:cond delay="0"/>
                                          </p:stCondLst>
                                        </p:cTn>
                                        <p:tgtEl>
                                          <p:spTgt spid="68"/>
                                        </p:tgtEl>
                                        <p:attrNameLst>
                                          <p:attrName>style.visibility</p:attrName>
                                        </p:attrNameLst>
                                      </p:cBhvr>
                                      <p:to>
                                        <p:strVal val="visible"/>
                                      </p:to>
                                    </p:set>
                                    <p:animEffect transition="in" filter="wipe(left)">
                                      <p:cBhvr>
                                        <p:cTn id="43" dur="500"/>
                                        <p:tgtEl>
                                          <p:spTgt spid="68"/>
                                        </p:tgtEl>
                                      </p:cBhvr>
                                    </p:animEffect>
                                  </p:childTnLst>
                                </p:cTn>
                              </p:par>
                            </p:childTnLst>
                          </p:cTn>
                        </p:par>
                        <p:par>
                          <p:cTn id="44" fill="hold">
                            <p:stCondLst>
                              <p:cond delay="2500"/>
                            </p:stCondLst>
                            <p:childTnLst>
                              <p:par>
                                <p:cTn id="45" presetID="22" presetClass="entr" presetSubtype="1" fill="hold" nodeType="afterEffect">
                                  <p:stCondLst>
                                    <p:cond delay="0"/>
                                  </p:stCondLst>
                                  <p:childTnLst>
                                    <p:set>
                                      <p:cBhvr>
                                        <p:cTn id="46" dur="1" fill="hold">
                                          <p:stCondLst>
                                            <p:cond delay="0"/>
                                          </p:stCondLst>
                                        </p:cTn>
                                        <p:tgtEl>
                                          <p:spTgt spid="61"/>
                                        </p:tgtEl>
                                        <p:attrNameLst>
                                          <p:attrName>style.visibility</p:attrName>
                                        </p:attrNameLst>
                                      </p:cBhvr>
                                      <p:to>
                                        <p:strVal val="visible"/>
                                      </p:to>
                                    </p:set>
                                    <p:animEffect transition="in" filter="wipe(up)">
                                      <p:cBhvr>
                                        <p:cTn id="47" dur="500"/>
                                        <p:tgtEl>
                                          <p:spTgt spid="61"/>
                                        </p:tgtEl>
                                      </p:cBhvr>
                                    </p:animEffect>
                                  </p:childTnLst>
                                </p:cTn>
                              </p:par>
                              <p:par>
                                <p:cTn id="48" presetID="22" presetClass="entr" presetSubtype="1" fill="hold" nodeType="withEffect">
                                  <p:stCondLst>
                                    <p:cond delay="0"/>
                                  </p:stCondLst>
                                  <p:childTnLst>
                                    <p:set>
                                      <p:cBhvr>
                                        <p:cTn id="49" dur="1" fill="hold">
                                          <p:stCondLst>
                                            <p:cond delay="0"/>
                                          </p:stCondLst>
                                        </p:cTn>
                                        <p:tgtEl>
                                          <p:spTgt spid="63"/>
                                        </p:tgtEl>
                                        <p:attrNameLst>
                                          <p:attrName>style.visibility</p:attrName>
                                        </p:attrNameLst>
                                      </p:cBhvr>
                                      <p:to>
                                        <p:strVal val="visible"/>
                                      </p:to>
                                    </p:set>
                                    <p:animEffect transition="in" filter="wipe(up)">
                                      <p:cBhvr>
                                        <p:cTn id="50" dur="500"/>
                                        <p:tgtEl>
                                          <p:spTgt spid="63"/>
                                        </p:tgtEl>
                                      </p:cBhvr>
                                    </p:animEffect>
                                  </p:childTnLst>
                                </p:cTn>
                              </p:par>
                              <p:par>
                                <p:cTn id="51" presetID="22" presetClass="entr" presetSubtype="1" fill="hold" nodeType="withEffect">
                                  <p:stCondLst>
                                    <p:cond delay="0"/>
                                  </p:stCondLst>
                                  <p:childTnLst>
                                    <p:set>
                                      <p:cBhvr>
                                        <p:cTn id="52" dur="1" fill="hold">
                                          <p:stCondLst>
                                            <p:cond delay="0"/>
                                          </p:stCondLst>
                                        </p:cTn>
                                        <p:tgtEl>
                                          <p:spTgt spid="65"/>
                                        </p:tgtEl>
                                        <p:attrNameLst>
                                          <p:attrName>style.visibility</p:attrName>
                                        </p:attrNameLst>
                                      </p:cBhvr>
                                      <p:to>
                                        <p:strVal val="visible"/>
                                      </p:to>
                                    </p:set>
                                    <p:animEffect transition="in" filter="wipe(up)">
                                      <p:cBhvr>
                                        <p:cTn id="53" dur="500"/>
                                        <p:tgtEl>
                                          <p:spTgt spid="65"/>
                                        </p:tgtEl>
                                      </p:cBhvr>
                                    </p:animEffect>
                                  </p:childTnLst>
                                </p:cTn>
                              </p:par>
                            </p:childTnLst>
                          </p:cTn>
                        </p:par>
                        <p:par>
                          <p:cTn id="54" fill="hold">
                            <p:stCondLst>
                              <p:cond delay="3000"/>
                            </p:stCondLst>
                            <p:childTnLst>
                              <p:par>
                                <p:cTn id="55" presetID="22" presetClass="entr" presetSubtype="8" fill="hold" grpId="0" nodeType="afterEffect">
                                  <p:stCondLst>
                                    <p:cond delay="0"/>
                                  </p:stCondLst>
                                  <p:childTnLst>
                                    <p:set>
                                      <p:cBhvr>
                                        <p:cTn id="56" dur="1" fill="hold">
                                          <p:stCondLst>
                                            <p:cond delay="0"/>
                                          </p:stCondLst>
                                        </p:cTn>
                                        <p:tgtEl>
                                          <p:spTgt spid="60"/>
                                        </p:tgtEl>
                                        <p:attrNameLst>
                                          <p:attrName>style.visibility</p:attrName>
                                        </p:attrNameLst>
                                      </p:cBhvr>
                                      <p:to>
                                        <p:strVal val="visible"/>
                                      </p:to>
                                    </p:set>
                                    <p:animEffect transition="in" filter="wipe(left)">
                                      <p:cBhvr>
                                        <p:cTn id="57" dur="500"/>
                                        <p:tgtEl>
                                          <p:spTgt spid="60"/>
                                        </p:tgtEl>
                                      </p:cBhvr>
                                    </p:animEffect>
                                  </p:childTnLst>
                                </p:cTn>
                              </p:par>
                              <p:par>
                                <p:cTn id="58" presetID="22" presetClass="entr" presetSubtype="8" fill="hold" grpId="0" nodeType="withEffect">
                                  <p:stCondLst>
                                    <p:cond delay="0"/>
                                  </p:stCondLst>
                                  <p:childTnLst>
                                    <p:set>
                                      <p:cBhvr>
                                        <p:cTn id="59" dur="1" fill="hold">
                                          <p:stCondLst>
                                            <p:cond delay="0"/>
                                          </p:stCondLst>
                                        </p:cTn>
                                        <p:tgtEl>
                                          <p:spTgt spid="62"/>
                                        </p:tgtEl>
                                        <p:attrNameLst>
                                          <p:attrName>style.visibility</p:attrName>
                                        </p:attrNameLst>
                                      </p:cBhvr>
                                      <p:to>
                                        <p:strVal val="visible"/>
                                      </p:to>
                                    </p:set>
                                    <p:animEffect transition="in" filter="wipe(left)">
                                      <p:cBhvr>
                                        <p:cTn id="60" dur="500"/>
                                        <p:tgtEl>
                                          <p:spTgt spid="62"/>
                                        </p:tgtEl>
                                      </p:cBhvr>
                                    </p:animEffect>
                                  </p:childTnLst>
                                </p:cTn>
                              </p:par>
                              <p:par>
                                <p:cTn id="61" presetID="22" presetClass="entr" presetSubtype="8" fill="hold" grpId="0" nodeType="withEffect">
                                  <p:stCondLst>
                                    <p:cond delay="0"/>
                                  </p:stCondLst>
                                  <p:childTnLst>
                                    <p:set>
                                      <p:cBhvr>
                                        <p:cTn id="62" dur="1" fill="hold">
                                          <p:stCondLst>
                                            <p:cond delay="0"/>
                                          </p:stCondLst>
                                        </p:cTn>
                                        <p:tgtEl>
                                          <p:spTgt spid="64"/>
                                        </p:tgtEl>
                                        <p:attrNameLst>
                                          <p:attrName>style.visibility</p:attrName>
                                        </p:attrNameLst>
                                      </p:cBhvr>
                                      <p:to>
                                        <p:strVal val="visible"/>
                                      </p:to>
                                    </p:set>
                                    <p:animEffect transition="in" filter="wipe(left)">
                                      <p:cBhvr>
                                        <p:cTn id="63" dur="50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4" grpId="0" animBg="1"/>
      <p:bldP spid="5" grpId="0" animBg="1"/>
      <p:bldP spid="60" grpId="0"/>
      <p:bldP spid="62" grpId="0"/>
      <p:bldP spid="64" grpId="0"/>
      <p:bldP spid="66" grpId="0"/>
      <p:bldP spid="67" grpId="0"/>
      <p:bldP spid="68"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1"/>
          <p:cNvSpPr txBox="1">
            <a:spLocks noChangeArrowheads="1"/>
          </p:cNvSpPr>
          <p:nvPr/>
        </p:nvSpPr>
        <p:spPr bwMode="auto">
          <a:xfrm>
            <a:off x="982638" y="131071"/>
            <a:ext cx="387798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3200" b="1" dirty="0">
                <a:solidFill>
                  <a:srgbClr val="3F3F3F"/>
                </a:solidFill>
                <a:cs typeface="+mn-ea"/>
                <a:sym typeface="+mn-lt"/>
              </a:rPr>
              <a:t>四、下季度工作计划</a:t>
            </a:r>
          </a:p>
        </p:txBody>
      </p:sp>
      <p:sp>
        <p:nvSpPr>
          <p:cNvPr id="3" name="Freeform 16"/>
          <p:cNvSpPr/>
          <p:nvPr/>
        </p:nvSpPr>
        <p:spPr bwMode="auto">
          <a:xfrm>
            <a:off x="181405" y="200501"/>
            <a:ext cx="278478" cy="443337"/>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solidFill>
            <a:srgbClr val="E82B11"/>
          </a:solidFill>
          <a:ln w="38100">
            <a:noFill/>
          </a:ln>
          <a:effectLst>
            <a:outerShdw blurRad="63500" algn="ctr" rotWithShape="0">
              <a:prstClr val="black">
                <a:alpha val="40000"/>
              </a:prstClr>
            </a:outerShdw>
          </a:effectLst>
        </p:spPr>
        <p:txBody>
          <a:bodyPr/>
          <a:lstStyle/>
          <a:p>
            <a:endParaRPr lang="zh-CN" altLang="en-US" sz="2400">
              <a:cs typeface="+mn-ea"/>
              <a:sym typeface="+mn-lt"/>
            </a:endParaRPr>
          </a:p>
        </p:txBody>
      </p:sp>
      <p:sp>
        <p:nvSpPr>
          <p:cNvPr id="4" name="Freeform 17"/>
          <p:cNvSpPr/>
          <p:nvPr/>
        </p:nvSpPr>
        <p:spPr bwMode="auto">
          <a:xfrm>
            <a:off x="441561" y="200501"/>
            <a:ext cx="277256" cy="443337"/>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solidFill>
            <a:srgbClr val="E82B11"/>
          </a:solidFill>
          <a:ln w="38100">
            <a:noFill/>
          </a:ln>
          <a:effectLst>
            <a:outerShdw blurRad="63500" algn="ctr" rotWithShape="0">
              <a:prstClr val="black">
                <a:alpha val="40000"/>
              </a:prstClr>
            </a:outerShdw>
          </a:effectLst>
        </p:spPr>
        <p:txBody>
          <a:bodyPr/>
          <a:lstStyle/>
          <a:p>
            <a:endParaRPr lang="zh-CN" altLang="en-US" sz="2400">
              <a:cs typeface="+mn-ea"/>
              <a:sym typeface="+mn-lt"/>
            </a:endParaRPr>
          </a:p>
        </p:txBody>
      </p:sp>
      <p:sp>
        <p:nvSpPr>
          <p:cNvPr id="5" name="Freeform 18"/>
          <p:cNvSpPr/>
          <p:nvPr/>
        </p:nvSpPr>
        <p:spPr bwMode="auto">
          <a:xfrm>
            <a:off x="705382" y="200501"/>
            <a:ext cx="277256" cy="443337"/>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solidFill>
            <a:srgbClr val="E82B11"/>
          </a:solidFill>
          <a:ln w="38100">
            <a:noFill/>
          </a:ln>
          <a:effectLst>
            <a:outerShdw blurRad="63500" algn="ctr" rotWithShape="0">
              <a:prstClr val="black">
                <a:alpha val="40000"/>
              </a:prstClr>
            </a:outerShdw>
          </a:effectLst>
        </p:spPr>
        <p:txBody>
          <a:bodyPr/>
          <a:lstStyle/>
          <a:p>
            <a:endParaRPr lang="zh-CN" altLang="en-US" sz="2400">
              <a:cs typeface="+mn-ea"/>
              <a:sym typeface="+mn-lt"/>
            </a:endParaRPr>
          </a:p>
        </p:txBody>
      </p:sp>
      <p:grpSp>
        <p:nvGrpSpPr>
          <p:cNvPr id="6" name="Group 19">
            <a:extLst>
              <a:ext uri="{FF2B5EF4-FFF2-40B4-BE49-F238E27FC236}">
                <a16:creationId xmlns="" xmlns:a16="http://schemas.microsoft.com/office/drawing/2014/main" id="{5612FD00-4D0D-47B3-9F76-4C138C11EB92}"/>
              </a:ext>
            </a:extLst>
          </p:cNvPr>
          <p:cNvGrpSpPr>
            <a:grpSpLocks/>
          </p:cNvGrpSpPr>
          <p:nvPr/>
        </p:nvGrpSpPr>
        <p:grpSpPr bwMode="auto">
          <a:xfrm>
            <a:off x="1812925" y="3414250"/>
            <a:ext cx="9159875" cy="1377950"/>
            <a:chOff x="3048000" y="2968487"/>
            <a:chExt cx="7222435" cy="1378226"/>
          </a:xfrm>
        </p:grpSpPr>
        <p:sp>
          <p:nvSpPr>
            <p:cNvPr id="7" name="Arc 15">
              <a:extLst>
                <a:ext uri="{FF2B5EF4-FFF2-40B4-BE49-F238E27FC236}">
                  <a16:creationId xmlns="" xmlns:a16="http://schemas.microsoft.com/office/drawing/2014/main" id="{A2F78F2E-9082-47C9-ACF0-BFF432DAD702}"/>
                </a:ext>
              </a:extLst>
            </p:cNvPr>
            <p:cNvSpPr/>
            <p:nvPr/>
          </p:nvSpPr>
          <p:spPr>
            <a:xfrm>
              <a:off x="8892290" y="2968487"/>
              <a:ext cx="1378145" cy="1378226"/>
            </a:xfrm>
            <a:prstGeom prst="arc">
              <a:avLst>
                <a:gd name="adj1" fmla="val 16200000"/>
                <a:gd name="adj2" fmla="val 5406913"/>
              </a:avLst>
            </a:prstGeom>
            <a:ln w="76200">
              <a:solidFill>
                <a:schemeClr val="bg2">
                  <a:lumMod val="90000"/>
                </a:schemeClr>
              </a:solidFill>
            </a:ln>
          </p:spPr>
          <p:style>
            <a:lnRef idx="1">
              <a:schemeClr val="accent1"/>
            </a:lnRef>
            <a:fillRef idx="0">
              <a:schemeClr val="accent1"/>
            </a:fillRef>
            <a:effectRef idx="0">
              <a:schemeClr val="accent1"/>
            </a:effectRef>
            <a:fontRef idx="minor">
              <a:schemeClr val="tx1"/>
            </a:fontRef>
          </p:style>
          <p:txBody>
            <a:bodyPr anchor="ctr"/>
            <a:lstStyle/>
            <a:p>
              <a:pPr algn="ctr" eaLnBrk="1" fontAlgn="auto" hangingPunct="1">
                <a:spcBef>
                  <a:spcPts val="0"/>
                </a:spcBef>
                <a:spcAft>
                  <a:spcPts val="0"/>
                </a:spcAft>
                <a:defRPr/>
              </a:pPr>
              <a:endParaRPr lang="en-US">
                <a:cs typeface="+mn-ea"/>
                <a:sym typeface="+mn-lt"/>
              </a:endParaRPr>
            </a:p>
          </p:txBody>
        </p:sp>
        <p:cxnSp>
          <p:nvCxnSpPr>
            <p:cNvPr id="8" name="Straight Connector 16">
              <a:extLst>
                <a:ext uri="{FF2B5EF4-FFF2-40B4-BE49-F238E27FC236}">
                  <a16:creationId xmlns="" xmlns:a16="http://schemas.microsoft.com/office/drawing/2014/main" id="{AF78DB8D-29D3-4123-BEB6-52ED708758E2}"/>
                </a:ext>
              </a:extLst>
            </p:cNvPr>
            <p:cNvCxnSpPr/>
            <p:nvPr/>
          </p:nvCxnSpPr>
          <p:spPr>
            <a:xfrm>
              <a:off x="3048000" y="4346713"/>
              <a:ext cx="6532737" cy="0"/>
            </a:xfrm>
            <a:prstGeom prst="line">
              <a:avLst/>
            </a:prstGeom>
            <a:ln w="76200">
              <a:solidFill>
                <a:schemeClr val="bg2">
                  <a:lumMod val="90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9" name="Straight Connector 18">
              <a:extLst>
                <a:ext uri="{FF2B5EF4-FFF2-40B4-BE49-F238E27FC236}">
                  <a16:creationId xmlns="" xmlns:a16="http://schemas.microsoft.com/office/drawing/2014/main" id="{E7A0AD0C-9557-481F-A0E6-F959DF683C5D}"/>
                </a:ext>
              </a:extLst>
            </p:cNvPr>
            <p:cNvCxnSpPr/>
            <p:nvPr/>
          </p:nvCxnSpPr>
          <p:spPr>
            <a:xfrm>
              <a:off x="3048000" y="2968487"/>
              <a:ext cx="6532737" cy="0"/>
            </a:xfrm>
            <a:prstGeom prst="line">
              <a:avLst/>
            </a:prstGeom>
            <a:ln w="76200">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grpSp>
      <p:grpSp>
        <p:nvGrpSpPr>
          <p:cNvPr id="10" name="Group 1">
            <a:extLst>
              <a:ext uri="{FF2B5EF4-FFF2-40B4-BE49-F238E27FC236}">
                <a16:creationId xmlns="" xmlns:a16="http://schemas.microsoft.com/office/drawing/2014/main" id="{6848A462-98E5-443B-A6AE-48E1C0560B63}"/>
              </a:ext>
            </a:extLst>
          </p:cNvPr>
          <p:cNvGrpSpPr>
            <a:grpSpLocks/>
          </p:cNvGrpSpPr>
          <p:nvPr/>
        </p:nvGrpSpPr>
        <p:grpSpPr bwMode="auto">
          <a:xfrm>
            <a:off x="2057400" y="1985500"/>
            <a:ext cx="2157413" cy="1746250"/>
            <a:chOff x="2057400" y="1997517"/>
            <a:chExt cx="2157895" cy="1745670"/>
          </a:xfrm>
        </p:grpSpPr>
        <p:sp>
          <p:nvSpPr>
            <p:cNvPr id="11" name="Chevron 21">
              <a:extLst>
                <a:ext uri="{FF2B5EF4-FFF2-40B4-BE49-F238E27FC236}">
                  <a16:creationId xmlns="" xmlns:a16="http://schemas.microsoft.com/office/drawing/2014/main" id="{24D87986-4CB3-4B39-B0FB-999FCDEAD9CC}"/>
                </a:ext>
              </a:extLst>
            </p:cNvPr>
            <p:cNvSpPr/>
            <p:nvPr/>
          </p:nvSpPr>
          <p:spPr>
            <a:xfrm>
              <a:off x="2057400" y="3108398"/>
              <a:ext cx="1918128" cy="634789"/>
            </a:xfrm>
            <a:prstGeom prst="chevron">
              <a:avLst/>
            </a:prstGeom>
            <a:solidFill>
              <a:srgbClr val="E82B11"/>
            </a:solidFill>
            <a:ln w="38100">
              <a:noFill/>
            </a:ln>
            <a:effectLst>
              <a:outerShdw blurRad="63500" algn="ctr" rotWithShape="0">
                <a:prstClr val="black">
                  <a:alpha val="40000"/>
                </a:prstClr>
              </a:outerShdw>
            </a:effec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endParaRPr lang="en-US" altLang="zh-CN" sz="2400">
                <a:latin typeface="+mn-lt"/>
                <a:cs typeface="+mn-ea"/>
                <a:sym typeface="+mn-lt"/>
              </a:endParaRPr>
            </a:p>
          </p:txBody>
        </p:sp>
        <p:sp>
          <p:nvSpPr>
            <p:cNvPr id="12" name="TextBox 26">
              <a:extLst>
                <a:ext uri="{FF2B5EF4-FFF2-40B4-BE49-F238E27FC236}">
                  <a16:creationId xmlns="" xmlns:a16="http://schemas.microsoft.com/office/drawing/2014/main" id="{5BDC7555-11C4-44A6-BCFC-C35E60CF0CC0}"/>
                </a:ext>
              </a:extLst>
            </p:cNvPr>
            <p:cNvSpPr txBox="1"/>
            <p:nvPr/>
          </p:nvSpPr>
          <p:spPr>
            <a:xfrm>
              <a:off x="2057400" y="1997517"/>
              <a:ext cx="2157895" cy="812260"/>
            </a:xfrm>
            <a:prstGeom prst="rect">
              <a:avLst/>
            </a:prstGeom>
            <a:noFill/>
          </p:spPr>
          <p:txBody>
            <a:bodyPr>
              <a:spAutoFit/>
            </a:bodyPr>
            <a:lstStyle/>
            <a:p>
              <a:pPr algn="ctr">
                <a:lnSpc>
                  <a:spcPct val="130000"/>
                </a:lnSpc>
              </a:pPr>
              <a:r>
                <a:rPr lang="zh-CN" altLang="en-US" sz="1200" dirty="0">
                  <a:solidFill>
                    <a:schemeClr val="tx1">
                      <a:lumMod val="85000"/>
                      <a:lumOff val="15000"/>
                    </a:schemeClr>
                  </a:solidFill>
                  <a:cs typeface="+mn-ea"/>
                  <a:sym typeface="+mn-lt"/>
                </a:rPr>
                <a:t>详写内容</a:t>
              </a:r>
              <a:r>
                <a:rPr lang="en-US" altLang="zh-CN" sz="1200" dirty="0">
                  <a:solidFill>
                    <a:schemeClr val="tx1">
                      <a:lumMod val="85000"/>
                      <a:lumOff val="15000"/>
                    </a:schemeClr>
                  </a:solidFill>
                  <a:cs typeface="+mn-ea"/>
                  <a:sym typeface="+mn-lt"/>
                </a:rPr>
                <a:t>……</a:t>
              </a:r>
              <a:r>
                <a:rPr lang="zh-CN" altLang="en-US" sz="1200" dirty="0">
                  <a:solidFill>
                    <a:schemeClr val="tx1">
                      <a:lumMod val="85000"/>
                      <a:lumOff val="15000"/>
                    </a:schemeClr>
                  </a:solidFill>
                  <a:cs typeface="+mn-ea"/>
                  <a:sym typeface="+mn-lt"/>
                </a:rPr>
                <a:t>点击输入本栏的具体文字，简明扼要的说明分项内容，此为概念图解</a:t>
              </a:r>
            </a:p>
          </p:txBody>
        </p:sp>
        <p:sp>
          <p:nvSpPr>
            <p:cNvPr id="13" name="TextBox 27">
              <a:extLst>
                <a:ext uri="{FF2B5EF4-FFF2-40B4-BE49-F238E27FC236}">
                  <a16:creationId xmlns="" xmlns:a16="http://schemas.microsoft.com/office/drawing/2014/main" id="{5FC8F43F-CE07-4673-AB1B-3DC01B5BAF47}"/>
                </a:ext>
              </a:extLst>
            </p:cNvPr>
            <p:cNvSpPr txBox="1">
              <a:spLocks noChangeArrowheads="1"/>
            </p:cNvSpPr>
            <p:nvPr/>
          </p:nvSpPr>
          <p:spPr bwMode="auto">
            <a:xfrm>
              <a:off x="2426111" y="3238346"/>
              <a:ext cx="151732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Open Sans" panose="020B0606030504020204" pitchFamily="34" charset="0"/>
                  <a:cs typeface="Open Sans" panose="020B060603050402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Open Sans" panose="020B0606030504020204" pitchFamily="34" charset="0"/>
                  <a:cs typeface="Open Sans" panose="020B060603050402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Open Sans" panose="020B0606030504020204" pitchFamily="34" charset="0"/>
                  <a:cs typeface="Open Sans" panose="020B060603050402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Open Sans" panose="020B0606030504020204" pitchFamily="34" charset="0"/>
                  <a:cs typeface="Open Sans" panose="020B060603050402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Open Sans" panose="020B0606030504020204" pitchFamily="34" charset="0"/>
                  <a:cs typeface="Open Sans" panose="020B060603050402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Open Sans" panose="020B0606030504020204" pitchFamily="34" charset="0"/>
                  <a:cs typeface="Open Sans" panose="020B060603050402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Open Sans" panose="020B0606030504020204" pitchFamily="34" charset="0"/>
                  <a:cs typeface="Open Sans" panose="020B060603050402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Open Sans" panose="020B0606030504020204" pitchFamily="34" charset="0"/>
                  <a:cs typeface="Open Sans" panose="020B060603050402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Open Sans" panose="020B0606030504020204" pitchFamily="34" charset="0"/>
                  <a:cs typeface="Open Sans" panose="020B0606030504020204" pitchFamily="34" charset="0"/>
                </a:defRPr>
              </a:lvl9pPr>
            </a:lstStyle>
            <a:p>
              <a:pPr algn="ctr" eaLnBrk="1" hangingPunct="1">
                <a:lnSpc>
                  <a:spcPct val="100000"/>
                </a:lnSpc>
                <a:spcBef>
                  <a:spcPct val="0"/>
                </a:spcBef>
                <a:buFontTx/>
                <a:buNone/>
              </a:pPr>
              <a:r>
                <a:rPr lang="en-US" altLang="zh-CN" sz="1800" b="1">
                  <a:solidFill>
                    <a:schemeClr val="bg1"/>
                  </a:solidFill>
                  <a:latin typeface="+mn-lt"/>
                  <a:cs typeface="+mn-ea"/>
                  <a:sym typeface="+mn-lt"/>
                </a:rPr>
                <a:t>STEP 1</a:t>
              </a:r>
            </a:p>
          </p:txBody>
        </p:sp>
      </p:grpSp>
      <p:grpSp>
        <p:nvGrpSpPr>
          <p:cNvPr id="14" name="Group 2">
            <a:extLst>
              <a:ext uri="{FF2B5EF4-FFF2-40B4-BE49-F238E27FC236}">
                <a16:creationId xmlns="" xmlns:a16="http://schemas.microsoft.com/office/drawing/2014/main" id="{9EE5EAA8-CDBC-4055-B291-7BB857263DD0}"/>
              </a:ext>
            </a:extLst>
          </p:cNvPr>
          <p:cNvGrpSpPr>
            <a:grpSpLocks/>
          </p:cNvGrpSpPr>
          <p:nvPr/>
        </p:nvGrpSpPr>
        <p:grpSpPr bwMode="auto">
          <a:xfrm>
            <a:off x="5089525" y="1985500"/>
            <a:ext cx="2157413" cy="1746250"/>
            <a:chOff x="5089110" y="1997517"/>
            <a:chExt cx="2157895" cy="1745670"/>
          </a:xfrm>
        </p:grpSpPr>
        <p:sp>
          <p:nvSpPr>
            <p:cNvPr id="15" name="Chevron 23">
              <a:extLst>
                <a:ext uri="{FF2B5EF4-FFF2-40B4-BE49-F238E27FC236}">
                  <a16:creationId xmlns="" xmlns:a16="http://schemas.microsoft.com/office/drawing/2014/main" id="{7AFFEBA6-FAF8-4FD0-8908-AC30237B6F27}"/>
                </a:ext>
              </a:extLst>
            </p:cNvPr>
            <p:cNvSpPr/>
            <p:nvPr/>
          </p:nvSpPr>
          <p:spPr>
            <a:xfrm>
              <a:off x="5089110" y="3108398"/>
              <a:ext cx="1918128" cy="634789"/>
            </a:xfrm>
            <a:prstGeom prst="chevron">
              <a:avLst/>
            </a:prstGeom>
            <a:solidFill>
              <a:srgbClr val="3F3F3F"/>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en-US" altLang="zh-CN">
                <a:solidFill>
                  <a:srgbClr val="FFFFFF"/>
                </a:solidFill>
                <a:cs typeface="+mn-ea"/>
                <a:sym typeface="+mn-lt"/>
              </a:endParaRPr>
            </a:p>
          </p:txBody>
        </p:sp>
        <p:sp>
          <p:nvSpPr>
            <p:cNvPr id="16" name="TextBox 28">
              <a:extLst>
                <a:ext uri="{FF2B5EF4-FFF2-40B4-BE49-F238E27FC236}">
                  <a16:creationId xmlns="" xmlns:a16="http://schemas.microsoft.com/office/drawing/2014/main" id="{3200412A-BBC1-437E-ACBF-0DF425A79B8B}"/>
                </a:ext>
              </a:extLst>
            </p:cNvPr>
            <p:cNvSpPr txBox="1"/>
            <p:nvPr/>
          </p:nvSpPr>
          <p:spPr>
            <a:xfrm>
              <a:off x="5089110" y="1997517"/>
              <a:ext cx="2157895" cy="812260"/>
            </a:xfrm>
            <a:prstGeom prst="rect">
              <a:avLst/>
            </a:prstGeom>
            <a:noFill/>
          </p:spPr>
          <p:txBody>
            <a:bodyPr>
              <a:spAutoFit/>
            </a:bodyPr>
            <a:lstStyle/>
            <a:p>
              <a:pPr algn="ctr">
                <a:lnSpc>
                  <a:spcPct val="130000"/>
                </a:lnSpc>
              </a:pPr>
              <a:r>
                <a:rPr lang="zh-CN" altLang="en-US" sz="1200" dirty="0">
                  <a:solidFill>
                    <a:schemeClr val="tx1">
                      <a:lumMod val="85000"/>
                      <a:lumOff val="15000"/>
                    </a:schemeClr>
                  </a:solidFill>
                  <a:cs typeface="+mn-ea"/>
                  <a:sym typeface="+mn-lt"/>
                </a:rPr>
                <a:t>详写内容</a:t>
              </a:r>
              <a:r>
                <a:rPr lang="en-US" altLang="zh-CN" sz="1200" dirty="0">
                  <a:solidFill>
                    <a:schemeClr val="tx1">
                      <a:lumMod val="85000"/>
                      <a:lumOff val="15000"/>
                    </a:schemeClr>
                  </a:solidFill>
                  <a:cs typeface="+mn-ea"/>
                  <a:sym typeface="+mn-lt"/>
                </a:rPr>
                <a:t>……</a:t>
              </a:r>
              <a:r>
                <a:rPr lang="zh-CN" altLang="en-US" sz="1200" dirty="0">
                  <a:solidFill>
                    <a:schemeClr val="tx1">
                      <a:lumMod val="85000"/>
                      <a:lumOff val="15000"/>
                    </a:schemeClr>
                  </a:solidFill>
                  <a:cs typeface="+mn-ea"/>
                  <a:sym typeface="+mn-lt"/>
                </a:rPr>
                <a:t>点击输入本栏的具体文字，简明扼要的说明分项内容，此为概念图解</a:t>
              </a:r>
            </a:p>
          </p:txBody>
        </p:sp>
        <p:sp>
          <p:nvSpPr>
            <p:cNvPr id="17" name="TextBox 30">
              <a:extLst>
                <a:ext uri="{FF2B5EF4-FFF2-40B4-BE49-F238E27FC236}">
                  <a16:creationId xmlns="" xmlns:a16="http://schemas.microsoft.com/office/drawing/2014/main" id="{7192DC17-EED9-44E4-8486-DC2F142B755F}"/>
                </a:ext>
              </a:extLst>
            </p:cNvPr>
            <p:cNvSpPr txBox="1">
              <a:spLocks noChangeArrowheads="1"/>
            </p:cNvSpPr>
            <p:nvPr/>
          </p:nvSpPr>
          <p:spPr bwMode="auto">
            <a:xfrm>
              <a:off x="5461676" y="3238346"/>
              <a:ext cx="151732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Open Sans" panose="020B0606030504020204" pitchFamily="34" charset="0"/>
                  <a:cs typeface="Open Sans" panose="020B060603050402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Open Sans" panose="020B0606030504020204" pitchFamily="34" charset="0"/>
                  <a:cs typeface="Open Sans" panose="020B060603050402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Open Sans" panose="020B0606030504020204" pitchFamily="34" charset="0"/>
                  <a:cs typeface="Open Sans" panose="020B060603050402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Open Sans" panose="020B0606030504020204" pitchFamily="34" charset="0"/>
                  <a:cs typeface="Open Sans" panose="020B060603050402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Open Sans" panose="020B0606030504020204" pitchFamily="34" charset="0"/>
                  <a:cs typeface="Open Sans" panose="020B060603050402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Open Sans" panose="020B0606030504020204" pitchFamily="34" charset="0"/>
                  <a:cs typeface="Open Sans" panose="020B060603050402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Open Sans" panose="020B0606030504020204" pitchFamily="34" charset="0"/>
                  <a:cs typeface="Open Sans" panose="020B060603050402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Open Sans" panose="020B0606030504020204" pitchFamily="34" charset="0"/>
                  <a:cs typeface="Open Sans" panose="020B060603050402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Open Sans" panose="020B0606030504020204" pitchFamily="34" charset="0"/>
                  <a:cs typeface="Open Sans" panose="020B0606030504020204" pitchFamily="34" charset="0"/>
                </a:defRPr>
              </a:lvl9pPr>
            </a:lstStyle>
            <a:p>
              <a:pPr algn="ctr" eaLnBrk="1" hangingPunct="1">
                <a:lnSpc>
                  <a:spcPct val="100000"/>
                </a:lnSpc>
                <a:spcBef>
                  <a:spcPct val="0"/>
                </a:spcBef>
                <a:buFontTx/>
                <a:buNone/>
              </a:pPr>
              <a:r>
                <a:rPr lang="en-US" altLang="zh-CN" sz="1800" b="1" dirty="0">
                  <a:solidFill>
                    <a:schemeClr val="bg1"/>
                  </a:solidFill>
                  <a:latin typeface="+mn-lt"/>
                  <a:cs typeface="+mn-ea"/>
                  <a:sym typeface="+mn-lt"/>
                </a:rPr>
                <a:t>STEP 2</a:t>
              </a:r>
            </a:p>
          </p:txBody>
        </p:sp>
      </p:grpSp>
      <p:grpSp>
        <p:nvGrpSpPr>
          <p:cNvPr id="18" name="Group 5">
            <a:extLst>
              <a:ext uri="{FF2B5EF4-FFF2-40B4-BE49-F238E27FC236}">
                <a16:creationId xmlns="" xmlns:a16="http://schemas.microsoft.com/office/drawing/2014/main" id="{6E4EB779-3ECF-430C-831A-DA4C9DE0D4C5}"/>
              </a:ext>
            </a:extLst>
          </p:cNvPr>
          <p:cNvGrpSpPr>
            <a:grpSpLocks/>
          </p:cNvGrpSpPr>
          <p:nvPr/>
        </p:nvGrpSpPr>
        <p:grpSpPr bwMode="auto">
          <a:xfrm>
            <a:off x="8120063" y="1985500"/>
            <a:ext cx="2159000" cy="1746250"/>
            <a:chOff x="8120819" y="1997517"/>
            <a:chExt cx="2157895" cy="1745670"/>
          </a:xfrm>
        </p:grpSpPr>
        <p:sp>
          <p:nvSpPr>
            <p:cNvPr id="19" name="Chevron 22">
              <a:extLst>
                <a:ext uri="{FF2B5EF4-FFF2-40B4-BE49-F238E27FC236}">
                  <a16:creationId xmlns="" xmlns:a16="http://schemas.microsoft.com/office/drawing/2014/main" id="{6A0C6128-80EB-415A-B3BF-153B3C016360}"/>
                </a:ext>
              </a:extLst>
            </p:cNvPr>
            <p:cNvSpPr/>
            <p:nvPr/>
          </p:nvSpPr>
          <p:spPr>
            <a:xfrm>
              <a:off x="8120819" y="3108398"/>
              <a:ext cx="1918305" cy="634789"/>
            </a:xfrm>
            <a:prstGeom prst="chevron">
              <a:avLst/>
            </a:prstGeom>
            <a:solidFill>
              <a:srgbClr val="E82B11"/>
            </a:solidFill>
            <a:ln w="38100">
              <a:noFill/>
            </a:ln>
            <a:effectLst>
              <a:outerShdw blurRad="63500" algn="ctr" rotWithShape="0">
                <a:prstClr val="black">
                  <a:alpha val="40000"/>
                </a:prstClr>
              </a:outerShdw>
            </a:effectLst>
          </p:spPr>
          <p:txBody>
            <a:bodyPr/>
            <a:lstStyle/>
            <a:p>
              <a:endParaRPr lang="en-US" altLang="zh-CN" sz="2400">
                <a:solidFill>
                  <a:schemeClr val="tx1"/>
                </a:solidFill>
                <a:cs typeface="+mn-ea"/>
                <a:sym typeface="+mn-lt"/>
              </a:endParaRPr>
            </a:p>
          </p:txBody>
        </p:sp>
        <p:sp>
          <p:nvSpPr>
            <p:cNvPr id="20" name="TextBox 29">
              <a:extLst>
                <a:ext uri="{FF2B5EF4-FFF2-40B4-BE49-F238E27FC236}">
                  <a16:creationId xmlns="" xmlns:a16="http://schemas.microsoft.com/office/drawing/2014/main" id="{A97650E6-AEDB-401E-8213-0A8D206AB4EC}"/>
                </a:ext>
              </a:extLst>
            </p:cNvPr>
            <p:cNvSpPr txBox="1"/>
            <p:nvPr/>
          </p:nvSpPr>
          <p:spPr>
            <a:xfrm>
              <a:off x="8120819" y="1997517"/>
              <a:ext cx="2157895" cy="812260"/>
            </a:xfrm>
            <a:prstGeom prst="rect">
              <a:avLst/>
            </a:prstGeom>
            <a:noFill/>
          </p:spPr>
          <p:txBody>
            <a:bodyPr>
              <a:spAutoFit/>
            </a:bodyPr>
            <a:lstStyle/>
            <a:p>
              <a:pPr algn="ctr">
                <a:lnSpc>
                  <a:spcPct val="130000"/>
                </a:lnSpc>
              </a:pPr>
              <a:r>
                <a:rPr lang="zh-CN" altLang="en-US" sz="1200" dirty="0">
                  <a:solidFill>
                    <a:schemeClr val="tx1">
                      <a:lumMod val="85000"/>
                      <a:lumOff val="15000"/>
                    </a:schemeClr>
                  </a:solidFill>
                  <a:cs typeface="+mn-ea"/>
                  <a:sym typeface="+mn-lt"/>
                </a:rPr>
                <a:t>详写内容</a:t>
              </a:r>
              <a:r>
                <a:rPr lang="en-US" altLang="zh-CN" sz="1200" dirty="0">
                  <a:solidFill>
                    <a:schemeClr val="tx1">
                      <a:lumMod val="85000"/>
                      <a:lumOff val="15000"/>
                    </a:schemeClr>
                  </a:solidFill>
                  <a:cs typeface="+mn-ea"/>
                  <a:sym typeface="+mn-lt"/>
                </a:rPr>
                <a:t>……</a:t>
              </a:r>
              <a:r>
                <a:rPr lang="zh-CN" altLang="en-US" sz="1200" dirty="0">
                  <a:solidFill>
                    <a:schemeClr val="tx1">
                      <a:lumMod val="85000"/>
                      <a:lumOff val="15000"/>
                    </a:schemeClr>
                  </a:solidFill>
                  <a:cs typeface="+mn-ea"/>
                  <a:sym typeface="+mn-lt"/>
                </a:rPr>
                <a:t>点击输入本栏的具体文字，简明扼要的说明分项内容，此为概念图解</a:t>
              </a:r>
            </a:p>
          </p:txBody>
        </p:sp>
        <p:sp>
          <p:nvSpPr>
            <p:cNvPr id="21" name="TextBox 31">
              <a:extLst>
                <a:ext uri="{FF2B5EF4-FFF2-40B4-BE49-F238E27FC236}">
                  <a16:creationId xmlns="" xmlns:a16="http://schemas.microsoft.com/office/drawing/2014/main" id="{8628193D-D871-4EBD-B371-EBBE57A0F5F0}"/>
                </a:ext>
              </a:extLst>
            </p:cNvPr>
            <p:cNvSpPr txBox="1">
              <a:spLocks noChangeArrowheads="1"/>
            </p:cNvSpPr>
            <p:nvPr/>
          </p:nvSpPr>
          <p:spPr bwMode="auto">
            <a:xfrm>
              <a:off x="8462910" y="3238346"/>
              <a:ext cx="151732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Open Sans" panose="020B0606030504020204" pitchFamily="34" charset="0"/>
                  <a:cs typeface="Open Sans" panose="020B060603050402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Open Sans" panose="020B0606030504020204" pitchFamily="34" charset="0"/>
                  <a:cs typeface="Open Sans" panose="020B060603050402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Open Sans" panose="020B0606030504020204" pitchFamily="34" charset="0"/>
                  <a:cs typeface="Open Sans" panose="020B060603050402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Open Sans" panose="020B0606030504020204" pitchFamily="34" charset="0"/>
                  <a:cs typeface="Open Sans" panose="020B060603050402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Open Sans" panose="020B0606030504020204" pitchFamily="34" charset="0"/>
                  <a:cs typeface="Open Sans" panose="020B060603050402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Open Sans" panose="020B0606030504020204" pitchFamily="34" charset="0"/>
                  <a:cs typeface="Open Sans" panose="020B060603050402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Open Sans" panose="020B0606030504020204" pitchFamily="34" charset="0"/>
                  <a:cs typeface="Open Sans" panose="020B060603050402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Open Sans" panose="020B0606030504020204" pitchFamily="34" charset="0"/>
                  <a:cs typeface="Open Sans" panose="020B060603050402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Open Sans" panose="020B0606030504020204" pitchFamily="34" charset="0"/>
                  <a:cs typeface="Open Sans" panose="020B0606030504020204" pitchFamily="34" charset="0"/>
                </a:defRPr>
              </a:lvl9pPr>
            </a:lstStyle>
            <a:p>
              <a:pPr algn="ctr" eaLnBrk="1" hangingPunct="1">
                <a:lnSpc>
                  <a:spcPct val="100000"/>
                </a:lnSpc>
                <a:spcBef>
                  <a:spcPct val="0"/>
                </a:spcBef>
                <a:buFontTx/>
                <a:buNone/>
              </a:pPr>
              <a:r>
                <a:rPr lang="en-US" altLang="zh-CN" sz="1800" b="1" dirty="0">
                  <a:solidFill>
                    <a:schemeClr val="bg1"/>
                  </a:solidFill>
                  <a:latin typeface="+mn-lt"/>
                  <a:cs typeface="+mn-ea"/>
                  <a:sym typeface="+mn-lt"/>
                </a:rPr>
                <a:t>STEP 3</a:t>
              </a:r>
            </a:p>
          </p:txBody>
        </p:sp>
      </p:grpSp>
      <p:grpSp>
        <p:nvGrpSpPr>
          <p:cNvPr id="22" name="Group 6">
            <a:extLst>
              <a:ext uri="{FF2B5EF4-FFF2-40B4-BE49-F238E27FC236}">
                <a16:creationId xmlns="" xmlns:a16="http://schemas.microsoft.com/office/drawing/2014/main" id="{FF287A48-30A7-4666-9FD9-04EBEFB0DA03}"/>
              </a:ext>
            </a:extLst>
          </p:cNvPr>
          <p:cNvGrpSpPr>
            <a:grpSpLocks/>
          </p:cNvGrpSpPr>
          <p:nvPr/>
        </p:nvGrpSpPr>
        <p:grpSpPr bwMode="auto">
          <a:xfrm>
            <a:off x="3471863" y="4469940"/>
            <a:ext cx="2416175" cy="1636443"/>
            <a:chOff x="3471738" y="4481236"/>
            <a:chExt cx="2415943" cy="1636756"/>
          </a:xfrm>
        </p:grpSpPr>
        <p:sp>
          <p:nvSpPr>
            <p:cNvPr id="23" name="Chevron 24">
              <a:extLst>
                <a:ext uri="{FF2B5EF4-FFF2-40B4-BE49-F238E27FC236}">
                  <a16:creationId xmlns="" xmlns:a16="http://schemas.microsoft.com/office/drawing/2014/main" id="{D2E56032-FC38-453C-9637-086D47A634F7}"/>
                </a:ext>
              </a:extLst>
            </p:cNvPr>
            <p:cNvSpPr/>
            <p:nvPr/>
          </p:nvSpPr>
          <p:spPr>
            <a:xfrm flipH="1">
              <a:off x="3471738" y="4481236"/>
              <a:ext cx="1917516" cy="635122"/>
            </a:xfrm>
            <a:prstGeom prst="chevron">
              <a:avLst/>
            </a:prstGeom>
            <a:solidFill>
              <a:srgbClr val="3F3F3F"/>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en-US" altLang="zh-CN">
                <a:solidFill>
                  <a:srgbClr val="FFFFFF"/>
                </a:solidFill>
                <a:cs typeface="+mn-ea"/>
                <a:sym typeface="+mn-lt"/>
              </a:endParaRPr>
            </a:p>
          </p:txBody>
        </p:sp>
        <p:sp>
          <p:nvSpPr>
            <p:cNvPr id="24" name="TextBox 32">
              <a:extLst>
                <a:ext uri="{FF2B5EF4-FFF2-40B4-BE49-F238E27FC236}">
                  <a16:creationId xmlns="" xmlns:a16="http://schemas.microsoft.com/office/drawing/2014/main" id="{284623FA-AC4D-4CE6-80AC-E7A240BF35E9}"/>
                </a:ext>
              </a:extLst>
            </p:cNvPr>
            <p:cNvSpPr txBox="1">
              <a:spLocks noChangeArrowheads="1"/>
            </p:cNvSpPr>
            <p:nvPr/>
          </p:nvSpPr>
          <p:spPr bwMode="auto">
            <a:xfrm>
              <a:off x="3586610" y="4614069"/>
              <a:ext cx="151732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Open Sans" panose="020B0606030504020204" pitchFamily="34" charset="0"/>
                  <a:cs typeface="Open Sans" panose="020B060603050402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Open Sans" panose="020B0606030504020204" pitchFamily="34" charset="0"/>
                  <a:cs typeface="Open Sans" panose="020B060603050402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Open Sans" panose="020B0606030504020204" pitchFamily="34" charset="0"/>
                  <a:cs typeface="Open Sans" panose="020B060603050402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Open Sans" panose="020B0606030504020204" pitchFamily="34" charset="0"/>
                  <a:cs typeface="Open Sans" panose="020B060603050402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Open Sans" panose="020B0606030504020204" pitchFamily="34" charset="0"/>
                  <a:cs typeface="Open Sans" panose="020B060603050402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Open Sans" panose="020B0606030504020204" pitchFamily="34" charset="0"/>
                  <a:cs typeface="Open Sans" panose="020B060603050402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Open Sans" panose="020B0606030504020204" pitchFamily="34" charset="0"/>
                  <a:cs typeface="Open Sans" panose="020B060603050402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Open Sans" panose="020B0606030504020204" pitchFamily="34" charset="0"/>
                  <a:cs typeface="Open Sans" panose="020B060603050402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Open Sans" panose="020B0606030504020204" pitchFamily="34" charset="0"/>
                  <a:cs typeface="Open Sans" panose="020B0606030504020204" pitchFamily="34" charset="0"/>
                </a:defRPr>
              </a:lvl9pPr>
            </a:lstStyle>
            <a:p>
              <a:pPr algn="ctr" eaLnBrk="1" hangingPunct="1">
                <a:lnSpc>
                  <a:spcPct val="100000"/>
                </a:lnSpc>
                <a:spcBef>
                  <a:spcPct val="0"/>
                </a:spcBef>
                <a:buFontTx/>
                <a:buNone/>
              </a:pPr>
              <a:r>
                <a:rPr lang="en-US" altLang="zh-CN" sz="1800" b="1">
                  <a:solidFill>
                    <a:schemeClr val="bg1"/>
                  </a:solidFill>
                  <a:latin typeface="+mn-lt"/>
                  <a:cs typeface="+mn-ea"/>
                  <a:sym typeface="+mn-lt"/>
                </a:rPr>
                <a:t>STEP 5</a:t>
              </a:r>
            </a:p>
          </p:txBody>
        </p:sp>
        <p:sp>
          <p:nvSpPr>
            <p:cNvPr id="25" name="TextBox 34">
              <a:extLst>
                <a:ext uri="{FF2B5EF4-FFF2-40B4-BE49-F238E27FC236}">
                  <a16:creationId xmlns="" xmlns:a16="http://schemas.microsoft.com/office/drawing/2014/main" id="{E4660F54-C64D-44AC-9C8F-C3386901EFE3}"/>
                </a:ext>
              </a:extLst>
            </p:cNvPr>
            <p:cNvSpPr txBox="1"/>
            <p:nvPr/>
          </p:nvSpPr>
          <p:spPr>
            <a:xfrm>
              <a:off x="3730475" y="5305306"/>
              <a:ext cx="2157206" cy="812686"/>
            </a:xfrm>
            <a:prstGeom prst="rect">
              <a:avLst/>
            </a:prstGeom>
            <a:noFill/>
          </p:spPr>
          <p:txBody>
            <a:bodyPr>
              <a:spAutoFit/>
            </a:bodyPr>
            <a:lstStyle/>
            <a:p>
              <a:pPr algn="ctr">
                <a:lnSpc>
                  <a:spcPct val="130000"/>
                </a:lnSpc>
              </a:pPr>
              <a:r>
                <a:rPr lang="zh-CN" altLang="en-US" sz="1200" dirty="0">
                  <a:solidFill>
                    <a:schemeClr val="tx1">
                      <a:lumMod val="85000"/>
                      <a:lumOff val="15000"/>
                    </a:schemeClr>
                  </a:solidFill>
                  <a:cs typeface="+mn-ea"/>
                  <a:sym typeface="+mn-lt"/>
                </a:rPr>
                <a:t>详写内容</a:t>
              </a:r>
              <a:r>
                <a:rPr lang="en-US" altLang="zh-CN" sz="1200" dirty="0">
                  <a:solidFill>
                    <a:schemeClr val="tx1">
                      <a:lumMod val="85000"/>
                      <a:lumOff val="15000"/>
                    </a:schemeClr>
                  </a:solidFill>
                  <a:cs typeface="+mn-ea"/>
                  <a:sym typeface="+mn-lt"/>
                </a:rPr>
                <a:t>……</a:t>
              </a:r>
              <a:r>
                <a:rPr lang="zh-CN" altLang="en-US" sz="1200" dirty="0">
                  <a:solidFill>
                    <a:schemeClr val="tx1">
                      <a:lumMod val="85000"/>
                      <a:lumOff val="15000"/>
                    </a:schemeClr>
                  </a:solidFill>
                  <a:cs typeface="+mn-ea"/>
                  <a:sym typeface="+mn-lt"/>
                </a:rPr>
                <a:t>点击输入本栏的具体文字，简明扼要的说明分项内容，此为概念图解</a:t>
              </a:r>
            </a:p>
          </p:txBody>
        </p:sp>
      </p:grpSp>
      <p:grpSp>
        <p:nvGrpSpPr>
          <p:cNvPr id="26" name="Group 7">
            <a:extLst>
              <a:ext uri="{FF2B5EF4-FFF2-40B4-BE49-F238E27FC236}">
                <a16:creationId xmlns="" xmlns:a16="http://schemas.microsoft.com/office/drawing/2014/main" id="{D83815CB-437A-47BF-9C7B-3DD471D77B92}"/>
              </a:ext>
            </a:extLst>
          </p:cNvPr>
          <p:cNvGrpSpPr>
            <a:grpSpLocks/>
          </p:cNvGrpSpPr>
          <p:nvPr/>
        </p:nvGrpSpPr>
        <p:grpSpPr bwMode="auto">
          <a:xfrm>
            <a:off x="6569075" y="4469940"/>
            <a:ext cx="2157413" cy="1636443"/>
            <a:chOff x="6568660" y="4481236"/>
            <a:chExt cx="2157895" cy="1636756"/>
          </a:xfrm>
        </p:grpSpPr>
        <p:sp>
          <p:nvSpPr>
            <p:cNvPr id="27" name="Chevron 25">
              <a:extLst>
                <a:ext uri="{FF2B5EF4-FFF2-40B4-BE49-F238E27FC236}">
                  <a16:creationId xmlns="" xmlns:a16="http://schemas.microsoft.com/office/drawing/2014/main" id="{32F29CC1-648B-4B37-BD00-3955EF2DB000}"/>
                </a:ext>
              </a:extLst>
            </p:cNvPr>
            <p:cNvSpPr/>
            <p:nvPr/>
          </p:nvSpPr>
          <p:spPr>
            <a:xfrm flipH="1">
              <a:off x="6568660" y="4481236"/>
              <a:ext cx="1918128" cy="635122"/>
            </a:xfrm>
            <a:prstGeom prst="chevron">
              <a:avLst/>
            </a:prstGeom>
            <a:solidFill>
              <a:srgbClr val="3F3F3F"/>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en-US" altLang="zh-CN">
                <a:solidFill>
                  <a:srgbClr val="FFFFFF"/>
                </a:solidFill>
                <a:cs typeface="+mn-ea"/>
                <a:sym typeface="+mn-lt"/>
              </a:endParaRPr>
            </a:p>
          </p:txBody>
        </p:sp>
        <p:sp>
          <p:nvSpPr>
            <p:cNvPr id="28" name="TextBox 33">
              <a:extLst>
                <a:ext uri="{FF2B5EF4-FFF2-40B4-BE49-F238E27FC236}">
                  <a16:creationId xmlns="" xmlns:a16="http://schemas.microsoft.com/office/drawing/2014/main" id="{428D1F82-EC74-4262-8D87-C1FEB8B48221}"/>
                </a:ext>
              </a:extLst>
            </p:cNvPr>
            <p:cNvSpPr txBox="1">
              <a:spLocks noChangeArrowheads="1"/>
            </p:cNvSpPr>
            <p:nvPr/>
          </p:nvSpPr>
          <p:spPr bwMode="auto">
            <a:xfrm>
              <a:off x="6678243" y="4614069"/>
              <a:ext cx="151732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Open Sans" panose="020B0606030504020204" pitchFamily="34" charset="0"/>
                  <a:cs typeface="Open Sans" panose="020B060603050402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Open Sans" panose="020B0606030504020204" pitchFamily="34" charset="0"/>
                  <a:cs typeface="Open Sans" panose="020B060603050402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Open Sans" panose="020B0606030504020204" pitchFamily="34" charset="0"/>
                  <a:cs typeface="Open Sans" panose="020B060603050402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Open Sans" panose="020B0606030504020204" pitchFamily="34" charset="0"/>
                  <a:cs typeface="Open Sans" panose="020B060603050402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Open Sans" panose="020B0606030504020204" pitchFamily="34" charset="0"/>
                  <a:cs typeface="Open Sans" panose="020B060603050402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Open Sans" panose="020B0606030504020204" pitchFamily="34" charset="0"/>
                  <a:cs typeface="Open Sans" panose="020B060603050402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Open Sans" panose="020B0606030504020204" pitchFamily="34" charset="0"/>
                  <a:cs typeface="Open Sans" panose="020B060603050402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Open Sans" panose="020B0606030504020204" pitchFamily="34" charset="0"/>
                  <a:cs typeface="Open Sans" panose="020B060603050402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Open Sans" panose="020B0606030504020204" pitchFamily="34" charset="0"/>
                  <a:cs typeface="Open Sans" panose="020B0606030504020204" pitchFamily="34" charset="0"/>
                </a:defRPr>
              </a:lvl9pPr>
            </a:lstStyle>
            <a:p>
              <a:pPr algn="ctr" eaLnBrk="1" hangingPunct="1">
                <a:lnSpc>
                  <a:spcPct val="100000"/>
                </a:lnSpc>
                <a:spcBef>
                  <a:spcPct val="0"/>
                </a:spcBef>
                <a:buFontTx/>
                <a:buNone/>
              </a:pPr>
              <a:r>
                <a:rPr lang="en-US" altLang="zh-CN" sz="1800" b="1">
                  <a:solidFill>
                    <a:schemeClr val="bg1"/>
                  </a:solidFill>
                  <a:latin typeface="+mn-lt"/>
                  <a:cs typeface="+mn-ea"/>
                  <a:sym typeface="+mn-lt"/>
                </a:rPr>
                <a:t>STEP 4</a:t>
              </a:r>
            </a:p>
          </p:txBody>
        </p:sp>
        <p:sp>
          <p:nvSpPr>
            <p:cNvPr id="29" name="TextBox 35">
              <a:extLst>
                <a:ext uri="{FF2B5EF4-FFF2-40B4-BE49-F238E27FC236}">
                  <a16:creationId xmlns="" xmlns:a16="http://schemas.microsoft.com/office/drawing/2014/main" id="{1B507804-50E0-477D-A7B7-F1BF74425EC9}"/>
                </a:ext>
              </a:extLst>
            </p:cNvPr>
            <p:cNvSpPr txBox="1"/>
            <p:nvPr/>
          </p:nvSpPr>
          <p:spPr>
            <a:xfrm>
              <a:off x="6568660" y="5305306"/>
              <a:ext cx="2157895" cy="812686"/>
            </a:xfrm>
            <a:prstGeom prst="rect">
              <a:avLst/>
            </a:prstGeom>
            <a:noFill/>
          </p:spPr>
          <p:txBody>
            <a:bodyPr>
              <a:spAutoFit/>
            </a:bodyPr>
            <a:lstStyle/>
            <a:p>
              <a:pPr algn="ctr">
                <a:lnSpc>
                  <a:spcPct val="130000"/>
                </a:lnSpc>
              </a:pPr>
              <a:r>
                <a:rPr lang="zh-CN" altLang="en-US" sz="1200" dirty="0">
                  <a:solidFill>
                    <a:schemeClr val="tx1">
                      <a:lumMod val="85000"/>
                      <a:lumOff val="15000"/>
                    </a:schemeClr>
                  </a:solidFill>
                  <a:cs typeface="+mn-ea"/>
                  <a:sym typeface="+mn-lt"/>
                </a:rPr>
                <a:t>详写内容</a:t>
              </a:r>
              <a:r>
                <a:rPr lang="en-US" altLang="zh-CN" sz="1200" dirty="0">
                  <a:solidFill>
                    <a:schemeClr val="tx1">
                      <a:lumMod val="85000"/>
                      <a:lumOff val="15000"/>
                    </a:schemeClr>
                  </a:solidFill>
                  <a:cs typeface="+mn-ea"/>
                  <a:sym typeface="+mn-lt"/>
                </a:rPr>
                <a:t>……</a:t>
              </a:r>
              <a:r>
                <a:rPr lang="zh-CN" altLang="en-US" sz="1200" dirty="0">
                  <a:solidFill>
                    <a:schemeClr val="tx1">
                      <a:lumMod val="85000"/>
                      <a:lumOff val="15000"/>
                    </a:schemeClr>
                  </a:solidFill>
                  <a:cs typeface="+mn-ea"/>
                  <a:sym typeface="+mn-lt"/>
                </a:rPr>
                <a:t>点击输入本栏的具体文字，简明扼要的说明分项内容，此为概念图解</a:t>
              </a:r>
            </a:p>
          </p:txBody>
        </p:sp>
      </p:grpSp>
    </p:spTree>
    <p:extLst>
      <p:ext uri="{BB962C8B-B14F-4D97-AF65-F5344CB8AC3E}">
        <p14:creationId xmlns:p14="http://schemas.microsoft.com/office/powerpoint/2010/main" val="4046763876"/>
      </p:ext>
    </p:extLst>
  </p:cSld>
  <p:clrMapOvr>
    <a:masterClrMapping/>
  </p:clrMapOvr>
  <mc:AlternateContent xmlns:mc="http://schemas.openxmlformats.org/markup-compatibility/2006" xmlns:p14="http://schemas.microsoft.com/office/powerpoint/2010/main">
    <mc:Choice Requires="p14">
      <p:transition spd="slow" p14:dur="1600" advClick="0" advTm="0">
        <p14:prism isContent="1" isInverted="1"/>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6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8" decel="6000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par>
                                <p:cTn id="13" presetID="2" presetClass="entr" presetSubtype="8" decel="6000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500" fill="hold"/>
                                        <p:tgtEl>
                                          <p:spTgt spid="5"/>
                                        </p:tgtEl>
                                        <p:attrNameLst>
                                          <p:attrName>ppt_x</p:attrName>
                                        </p:attrNameLst>
                                      </p:cBhvr>
                                      <p:tavLst>
                                        <p:tav tm="0">
                                          <p:val>
                                            <p:strVal val="0-#ppt_w/2"/>
                                          </p:val>
                                        </p:tav>
                                        <p:tav tm="100000">
                                          <p:val>
                                            <p:strVal val="#ppt_x"/>
                                          </p:val>
                                        </p:tav>
                                      </p:tavLst>
                                    </p:anim>
                                    <p:anim calcmode="lin" valueType="num">
                                      <p:cBhvr additive="base">
                                        <p:cTn id="16" dur="500" fill="hold"/>
                                        <p:tgtEl>
                                          <p:spTgt spid="5"/>
                                        </p:tgtEl>
                                        <p:attrNameLst>
                                          <p:attrName>ppt_y</p:attrName>
                                        </p:attrNameLst>
                                      </p:cBhvr>
                                      <p:tavLst>
                                        <p:tav tm="0">
                                          <p:val>
                                            <p:strVal val="#ppt_y"/>
                                          </p:val>
                                        </p:tav>
                                        <p:tav tm="100000">
                                          <p:val>
                                            <p:strVal val="#ppt_y"/>
                                          </p:val>
                                        </p:tav>
                                      </p:tavLst>
                                    </p:anim>
                                  </p:childTnLst>
                                </p:cTn>
                              </p:par>
                            </p:childTnLst>
                          </p:cTn>
                        </p:par>
                        <p:par>
                          <p:cTn id="17" fill="hold">
                            <p:stCondLst>
                              <p:cond delay="500"/>
                            </p:stCondLst>
                            <p:childTnLst>
                              <p:par>
                                <p:cTn id="18" presetID="10" presetClass="entr" presetSubtype="0" fill="hold" grpId="0" nodeType="afterEffect">
                                  <p:stCondLst>
                                    <p:cond delay="0"/>
                                  </p:stCondLst>
                                  <p:iterate type="lt">
                                    <p:tmPct val="10000"/>
                                  </p:iterate>
                                  <p:childTnLst>
                                    <p:set>
                                      <p:cBhvr>
                                        <p:cTn id="19" dur="1" fill="hold">
                                          <p:stCondLst>
                                            <p:cond delay="0"/>
                                          </p:stCondLst>
                                        </p:cTn>
                                        <p:tgtEl>
                                          <p:spTgt spid="2"/>
                                        </p:tgtEl>
                                        <p:attrNameLst>
                                          <p:attrName>style.visibility</p:attrName>
                                        </p:attrNameLst>
                                      </p:cBhvr>
                                      <p:to>
                                        <p:strVal val="visible"/>
                                      </p:to>
                                    </p:set>
                                    <p:animEffect transition="in" filter="fade">
                                      <p:cBhvr>
                                        <p:cTn id="20" dur="500"/>
                                        <p:tgtEl>
                                          <p:spTgt spid="2"/>
                                        </p:tgtEl>
                                      </p:cBhvr>
                                    </p:animEffect>
                                  </p:childTnLst>
                                </p:cTn>
                              </p:par>
                            </p:childTnLst>
                          </p:cTn>
                        </p:par>
                        <p:par>
                          <p:cTn id="21" fill="hold">
                            <p:stCondLst>
                              <p:cond delay="1400"/>
                            </p:stCondLst>
                            <p:childTnLst>
                              <p:par>
                                <p:cTn id="22" presetID="2" presetClass="entr" presetSubtype="8" fill="hold" nodeType="afterEffect">
                                  <p:stCondLst>
                                    <p:cond delay="0"/>
                                  </p:stCondLst>
                                  <p:childTnLst>
                                    <p:set>
                                      <p:cBhvr>
                                        <p:cTn id="23" dur="1" fill="hold">
                                          <p:stCondLst>
                                            <p:cond delay="0"/>
                                          </p:stCondLst>
                                        </p:cTn>
                                        <p:tgtEl>
                                          <p:spTgt spid="6"/>
                                        </p:tgtEl>
                                        <p:attrNameLst>
                                          <p:attrName>style.visibility</p:attrName>
                                        </p:attrNameLst>
                                      </p:cBhvr>
                                      <p:to>
                                        <p:strVal val="visible"/>
                                      </p:to>
                                    </p:set>
                                    <p:anim calcmode="lin" valueType="num">
                                      <p:cBhvr additive="base">
                                        <p:cTn id="24" dur="500" fill="hold"/>
                                        <p:tgtEl>
                                          <p:spTgt spid="6"/>
                                        </p:tgtEl>
                                        <p:attrNameLst>
                                          <p:attrName>ppt_x</p:attrName>
                                        </p:attrNameLst>
                                      </p:cBhvr>
                                      <p:tavLst>
                                        <p:tav tm="0">
                                          <p:val>
                                            <p:strVal val="0-#ppt_w/2"/>
                                          </p:val>
                                        </p:tav>
                                        <p:tav tm="100000">
                                          <p:val>
                                            <p:strVal val="#ppt_x"/>
                                          </p:val>
                                        </p:tav>
                                      </p:tavLst>
                                    </p:anim>
                                    <p:anim calcmode="lin" valueType="num">
                                      <p:cBhvr additive="base">
                                        <p:cTn id="25" dur="500" fill="hold"/>
                                        <p:tgtEl>
                                          <p:spTgt spid="6"/>
                                        </p:tgtEl>
                                        <p:attrNameLst>
                                          <p:attrName>ppt_y</p:attrName>
                                        </p:attrNameLst>
                                      </p:cBhvr>
                                      <p:tavLst>
                                        <p:tav tm="0">
                                          <p:val>
                                            <p:strVal val="#ppt_y"/>
                                          </p:val>
                                        </p:tav>
                                        <p:tav tm="100000">
                                          <p:val>
                                            <p:strVal val="#ppt_y"/>
                                          </p:val>
                                        </p:tav>
                                      </p:tavLst>
                                    </p:anim>
                                  </p:childTnLst>
                                </p:cTn>
                              </p:par>
                            </p:childTnLst>
                          </p:cTn>
                        </p:par>
                        <p:par>
                          <p:cTn id="26" fill="hold">
                            <p:stCondLst>
                              <p:cond delay="1900"/>
                            </p:stCondLst>
                            <p:childTnLst>
                              <p:par>
                                <p:cTn id="27" presetID="2" presetClass="entr" presetSubtype="8" fill="hold" nodeType="afterEffect">
                                  <p:stCondLst>
                                    <p:cond delay="0"/>
                                  </p:stCondLst>
                                  <p:childTnLst>
                                    <p:set>
                                      <p:cBhvr>
                                        <p:cTn id="28" dur="1" fill="hold">
                                          <p:stCondLst>
                                            <p:cond delay="0"/>
                                          </p:stCondLst>
                                        </p:cTn>
                                        <p:tgtEl>
                                          <p:spTgt spid="10"/>
                                        </p:tgtEl>
                                        <p:attrNameLst>
                                          <p:attrName>style.visibility</p:attrName>
                                        </p:attrNameLst>
                                      </p:cBhvr>
                                      <p:to>
                                        <p:strVal val="visible"/>
                                      </p:to>
                                    </p:set>
                                    <p:anim calcmode="lin" valueType="num">
                                      <p:cBhvr additive="base">
                                        <p:cTn id="29" dur="500" fill="hold"/>
                                        <p:tgtEl>
                                          <p:spTgt spid="10"/>
                                        </p:tgtEl>
                                        <p:attrNameLst>
                                          <p:attrName>ppt_x</p:attrName>
                                        </p:attrNameLst>
                                      </p:cBhvr>
                                      <p:tavLst>
                                        <p:tav tm="0">
                                          <p:val>
                                            <p:strVal val="0-#ppt_w/2"/>
                                          </p:val>
                                        </p:tav>
                                        <p:tav tm="100000">
                                          <p:val>
                                            <p:strVal val="#ppt_x"/>
                                          </p:val>
                                        </p:tav>
                                      </p:tavLst>
                                    </p:anim>
                                    <p:anim calcmode="lin" valueType="num">
                                      <p:cBhvr additive="base">
                                        <p:cTn id="30" dur="500" fill="hold"/>
                                        <p:tgtEl>
                                          <p:spTgt spid="10"/>
                                        </p:tgtEl>
                                        <p:attrNameLst>
                                          <p:attrName>ppt_y</p:attrName>
                                        </p:attrNameLst>
                                      </p:cBhvr>
                                      <p:tavLst>
                                        <p:tav tm="0">
                                          <p:val>
                                            <p:strVal val="#ppt_y"/>
                                          </p:val>
                                        </p:tav>
                                        <p:tav tm="100000">
                                          <p:val>
                                            <p:strVal val="#ppt_y"/>
                                          </p:val>
                                        </p:tav>
                                      </p:tavLst>
                                    </p:anim>
                                  </p:childTnLst>
                                </p:cTn>
                              </p:par>
                            </p:childTnLst>
                          </p:cTn>
                        </p:par>
                        <p:par>
                          <p:cTn id="31" fill="hold">
                            <p:stCondLst>
                              <p:cond delay="2400"/>
                            </p:stCondLst>
                            <p:childTnLst>
                              <p:par>
                                <p:cTn id="32" presetID="2" presetClass="entr" presetSubtype="8" fill="hold" nodeType="afterEffect">
                                  <p:stCondLst>
                                    <p:cond delay="0"/>
                                  </p:stCondLst>
                                  <p:childTnLst>
                                    <p:set>
                                      <p:cBhvr>
                                        <p:cTn id="33" dur="1" fill="hold">
                                          <p:stCondLst>
                                            <p:cond delay="0"/>
                                          </p:stCondLst>
                                        </p:cTn>
                                        <p:tgtEl>
                                          <p:spTgt spid="14"/>
                                        </p:tgtEl>
                                        <p:attrNameLst>
                                          <p:attrName>style.visibility</p:attrName>
                                        </p:attrNameLst>
                                      </p:cBhvr>
                                      <p:to>
                                        <p:strVal val="visible"/>
                                      </p:to>
                                    </p:set>
                                    <p:anim calcmode="lin" valueType="num">
                                      <p:cBhvr additive="base">
                                        <p:cTn id="34" dur="500" fill="hold"/>
                                        <p:tgtEl>
                                          <p:spTgt spid="14"/>
                                        </p:tgtEl>
                                        <p:attrNameLst>
                                          <p:attrName>ppt_x</p:attrName>
                                        </p:attrNameLst>
                                      </p:cBhvr>
                                      <p:tavLst>
                                        <p:tav tm="0">
                                          <p:val>
                                            <p:strVal val="0-#ppt_w/2"/>
                                          </p:val>
                                        </p:tav>
                                        <p:tav tm="100000">
                                          <p:val>
                                            <p:strVal val="#ppt_x"/>
                                          </p:val>
                                        </p:tav>
                                      </p:tavLst>
                                    </p:anim>
                                    <p:anim calcmode="lin" valueType="num">
                                      <p:cBhvr additive="base">
                                        <p:cTn id="35" dur="500" fill="hold"/>
                                        <p:tgtEl>
                                          <p:spTgt spid="14"/>
                                        </p:tgtEl>
                                        <p:attrNameLst>
                                          <p:attrName>ppt_y</p:attrName>
                                        </p:attrNameLst>
                                      </p:cBhvr>
                                      <p:tavLst>
                                        <p:tav tm="0">
                                          <p:val>
                                            <p:strVal val="#ppt_y"/>
                                          </p:val>
                                        </p:tav>
                                        <p:tav tm="100000">
                                          <p:val>
                                            <p:strVal val="#ppt_y"/>
                                          </p:val>
                                        </p:tav>
                                      </p:tavLst>
                                    </p:anim>
                                  </p:childTnLst>
                                </p:cTn>
                              </p:par>
                            </p:childTnLst>
                          </p:cTn>
                        </p:par>
                        <p:par>
                          <p:cTn id="36" fill="hold">
                            <p:stCondLst>
                              <p:cond delay="2900"/>
                            </p:stCondLst>
                            <p:childTnLst>
                              <p:par>
                                <p:cTn id="37" presetID="2" presetClass="entr" presetSubtype="8" fill="hold" nodeType="afterEffect">
                                  <p:stCondLst>
                                    <p:cond delay="0"/>
                                  </p:stCondLst>
                                  <p:childTnLst>
                                    <p:set>
                                      <p:cBhvr>
                                        <p:cTn id="38" dur="1" fill="hold">
                                          <p:stCondLst>
                                            <p:cond delay="0"/>
                                          </p:stCondLst>
                                        </p:cTn>
                                        <p:tgtEl>
                                          <p:spTgt spid="18"/>
                                        </p:tgtEl>
                                        <p:attrNameLst>
                                          <p:attrName>style.visibility</p:attrName>
                                        </p:attrNameLst>
                                      </p:cBhvr>
                                      <p:to>
                                        <p:strVal val="visible"/>
                                      </p:to>
                                    </p:set>
                                    <p:anim calcmode="lin" valueType="num">
                                      <p:cBhvr additive="base">
                                        <p:cTn id="39" dur="500" fill="hold"/>
                                        <p:tgtEl>
                                          <p:spTgt spid="18"/>
                                        </p:tgtEl>
                                        <p:attrNameLst>
                                          <p:attrName>ppt_x</p:attrName>
                                        </p:attrNameLst>
                                      </p:cBhvr>
                                      <p:tavLst>
                                        <p:tav tm="0">
                                          <p:val>
                                            <p:strVal val="0-#ppt_w/2"/>
                                          </p:val>
                                        </p:tav>
                                        <p:tav tm="100000">
                                          <p:val>
                                            <p:strVal val="#ppt_x"/>
                                          </p:val>
                                        </p:tav>
                                      </p:tavLst>
                                    </p:anim>
                                    <p:anim calcmode="lin" valueType="num">
                                      <p:cBhvr additive="base">
                                        <p:cTn id="40" dur="500" fill="hold"/>
                                        <p:tgtEl>
                                          <p:spTgt spid="18"/>
                                        </p:tgtEl>
                                        <p:attrNameLst>
                                          <p:attrName>ppt_y</p:attrName>
                                        </p:attrNameLst>
                                      </p:cBhvr>
                                      <p:tavLst>
                                        <p:tav tm="0">
                                          <p:val>
                                            <p:strVal val="#ppt_y"/>
                                          </p:val>
                                        </p:tav>
                                        <p:tav tm="100000">
                                          <p:val>
                                            <p:strVal val="#ppt_y"/>
                                          </p:val>
                                        </p:tav>
                                      </p:tavLst>
                                    </p:anim>
                                  </p:childTnLst>
                                </p:cTn>
                              </p:par>
                            </p:childTnLst>
                          </p:cTn>
                        </p:par>
                        <p:par>
                          <p:cTn id="41" fill="hold">
                            <p:stCondLst>
                              <p:cond delay="3400"/>
                            </p:stCondLst>
                            <p:childTnLst>
                              <p:par>
                                <p:cTn id="42" presetID="2" presetClass="entr" presetSubtype="2" fill="hold" nodeType="afterEffect">
                                  <p:stCondLst>
                                    <p:cond delay="0"/>
                                  </p:stCondLst>
                                  <p:childTnLst>
                                    <p:set>
                                      <p:cBhvr>
                                        <p:cTn id="43" dur="1" fill="hold">
                                          <p:stCondLst>
                                            <p:cond delay="0"/>
                                          </p:stCondLst>
                                        </p:cTn>
                                        <p:tgtEl>
                                          <p:spTgt spid="22"/>
                                        </p:tgtEl>
                                        <p:attrNameLst>
                                          <p:attrName>style.visibility</p:attrName>
                                        </p:attrNameLst>
                                      </p:cBhvr>
                                      <p:to>
                                        <p:strVal val="visible"/>
                                      </p:to>
                                    </p:set>
                                    <p:anim calcmode="lin" valueType="num">
                                      <p:cBhvr additive="base">
                                        <p:cTn id="44" dur="500" fill="hold"/>
                                        <p:tgtEl>
                                          <p:spTgt spid="22"/>
                                        </p:tgtEl>
                                        <p:attrNameLst>
                                          <p:attrName>ppt_x</p:attrName>
                                        </p:attrNameLst>
                                      </p:cBhvr>
                                      <p:tavLst>
                                        <p:tav tm="0">
                                          <p:val>
                                            <p:strVal val="1+#ppt_w/2"/>
                                          </p:val>
                                        </p:tav>
                                        <p:tav tm="100000">
                                          <p:val>
                                            <p:strVal val="#ppt_x"/>
                                          </p:val>
                                        </p:tav>
                                      </p:tavLst>
                                    </p:anim>
                                    <p:anim calcmode="lin" valueType="num">
                                      <p:cBhvr additive="base">
                                        <p:cTn id="45" dur="500" fill="hold"/>
                                        <p:tgtEl>
                                          <p:spTgt spid="22"/>
                                        </p:tgtEl>
                                        <p:attrNameLst>
                                          <p:attrName>ppt_y</p:attrName>
                                        </p:attrNameLst>
                                      </p:cBhvr>
                                      <p:tavLst>
                                        <p:tav tm="0">
                                          <p:val>
                                            <p:strVal val="#ppt_y"/>
                                          </p:val>
                                        </p:tav>
                                        <p:tav tm="100000">
                                          <p:val>
                                            <p:strVal val="#ppt_y"/>
                                          </p:val>
                                        </p:tav>
                                      </p:tavLst>
                                    </p:anim>
                                  </p:childTnLst>
                                </p:cTn>
                              </p:par>
                            </p:childTnLst>
                          </p:cTn>
                        </p:par>
                        <p:par>
                          <p:cTn id="46" fill="hold">
                            <p:stCondLst>
                              <p:cond delay="3900"/>
                            </p:stCondLst>
                            <p:childTnLst>
                              <p:par>
                                <p:cTn id="47" presetID="2" presetClass="entr" presetSubtype="2" fill="hold" nodeType="afterEffect">
                                  <p:stCondLst>
                                    <p:cond delay="0"/>
                                  </p:stCondLst>
                                  <p:childTnLst>
                                    <p:set>
                                      <p:cBhvr>
                                        <p:cTn id="48" dur="1" fill="hold">
                                          <p:stCondLst>
                                            <p:cond delay="0"/>
                                          </p:stCondLst>
                                        </p:cTn>
                                        <p:tgtEl>
                                          <p:spTgt spid="26"/>
                                        </p:tgtEl>
                                        <p:attrNameLst>
                                          <p:attrName>style.visibility</p:attrName>
                                        </p:attrNameLst>
                                      </p:cBhvr>
                                      <p:to>
                                        <p:strVal val="visible"/>
                                      </p:to>
                                    </p:set>
                                    <p:anim calcmode="lin" valueType="num">
                                      <p:cBhvr additive="base">
                                        <p:cTn id="49" dur="500" fill="hold"/>
                                        <p:tgtEl>
                                          <p:spTgt spid="26"/>
                                        </p:tgtEl>
                                        <p:attrNameLst>
                                          <p:attrName>ppt_x</p:attrName>
                                        </p:attrNameLst>
                                      </p:cBhvr>
                                      <p:tavLst>
                                        <p:tav tm="0">
                                          <p:val>
                                            <p:strVal val="1+#ppt_w/2"/>
                                          </p:val>
                                        </p:tav>
                                        <p:tav tm="100000">
                                          <p:val>
                                            <p:strVal val="#ppt_x"/>
                                          </p:val>
                                        </p:tav>
                                      </p:tavLst>
                                    </p:anim>
                                    <p:anim calcmode="lin" valueType="num">
                                      <p:cBhvr additive="base">
                                        <p:cTn id="50" dur="500" fill="hold"/>
                                        <p:tgtEl>
                                          <p:spTgt spid="2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4" grpId="0" animBg="1"/>
      <p:bldP spid="5"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1"/>
          <p:cNvSpPr txBox="1">
            <a:spLocks noChangeArrowheads="1"/>
          </p:cNvSpPr>
          <p:nvPr/>
        </p:nvSpPr>
        <p:spPr bwMode="auto">
          <a:xfrm>
            <a:off x="982638" y="131071"/>
            <a:ext cx="387798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3200" b="1" dirty="0">
                <a:solidFill>
                  <a:srgbClr val="3F3F3F"/>
                </a:solidFill>
                <a:cs typeface="+mn-ea"/>
                <a:sym typeface="+mn-lt"/>
              </a:rPr>
              <a:t>四、下季度工作计划</a:t>
            </a:r>
          </a:p>
        </p:txBody>
      </p:sp>
      <p:sp>
        <p:nvSpPr>
          <p:cNvPr id="3" name="Freeform 16"/>
          <p:cNvSpPr/>
          <p:nvPr/>
        </p:nvSpPr>
        <p:spPr bwMode="auto">
          <a:xfrm>
            <a:off x="181405" y="200501"/>
            <a:ext cx="278478" cy="443337"/>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solidFill>
            <a:srgbClr val="E82B11"/>
          </a:solidFill>
          <a:ln w="38100">
            <a:noFill/>
          </a:ln>
          <a:effectLst>
            <a:outerShdw blurRad="63500" algn="ctr" rotWithShape="0">
              <a:prstClr val="black">
                <a:alpha val="40000"/>
              </a:prstClr>
            </a:outerShdw>
          </a:effectLst>
        </p:spPr>
        <p:txBody>
          <a:bodyPr/>
          <a:lstStyle/>
          <a:p>
            <a:endParaRPr lang="zh-CN" altLang="en-US" sz="2400">
              <a:cs typeface="+mn-ea"/>
              <a:sym typeface="+mn-lt"/>
            </a:endParaRPr>
          </a:p>
        </p:txBody>
      </p:sp>
      <p:sp>
        <p:nvSpPr>
          <p:cNvPr id="4" name="Freeform 17"/>
          <p:cNvSpPr/>
          <p:nvPr/>
        </p:nvSpPr>
        <p:spPr bwMode="auto">
          <a:xfrm>
            <a:off x="441561" y="200501"/>
            <a:ext cx="277256" cy="443337"/>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solidFill>
            <a:srgbClr val="E82B11"/>
          </a:solidFill>
          <a:ln w="38100">
            <a:noFill/>
          </a:ln>
          <a:effectLst>
            <a:outerShdw blurRad="63500" algn="ctr" rotWithShape="0">
              <a:prstClr val="black">
                <a:alpha val="40000"/>
              </a:prstClr>
            </a:outerShdw>
          </a:effectLst>
        </p:spPr>
        <p:txBody>
          <a:bodyPr/>
          <a:lstStyle/>
          <a:p>
            <a:endParaRPr lang="zh-CN" altLang="en-US" sz="2400">
              <a:cs typeface="+mn-ea"/>
              <a:sym typeface="+mn-lt"/>
            </a:endParaRPr>
          </a:p>
        </p:txBody>
      </p:sp>
      <p:sp>
        <p:nvSpPr>
          <p:cNvPr id="5" name="Freeform 18"/>
          <p:cNvSpPr/>
          <p:nvPr/>
        </p:nvSpPr>
        <p:spPr bwMode="auto">
          <a:xfrm>
            <a:off x="705382" y="200501"/>
            <a:ext cx="277256" cy="443337"/>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solidFill>
            <a:srgbClr val="E82B11"/>
          </a:solidFill>
          <a:ln w="38100">
            <a:noFill/>
          </a:ln>
          <a:effectLst>
            <a:outerShdw blurRad="63500" algn="ctr" rotWithShape="0">
              <a:prstClr val="black">
                <a:alpha val="40000"/>
              </a:prstClr>
            </a:outerShdw>
          </a:effectLst>
        </p:spPr>
        <p:txBody>
          <a:bodyPr/>
          <a:lstStyle/>
          <a:p>
            <a:endParaRPr lang="zh-CN" altLang="en-US" sz="2400">
              <a:cs typeface="+mn-ea"/>
              <a:sym typeface="+mn-lt"/>
            </a:endParaRPr>
          </a:p>
        </p:txBody>
      </p:sp>
      <p:grpSp>
        <p:nvGrpSpPr>
          <p:cNvPr id="6" name="Group 11">
            <a:extLst>
              <a:ext uri="{FF2B5EF4-FFF2-40B4-BE49-F238E27FC236}">
                <a16:creationId xmlns="" xmlns:a16="http://schemas.microsoft.com/office/drawing/2014/main" id="{68E2B368-1126-4469-8675-CCE24658E2A8}"/>
              </a:ext>
            </a:extLst>
          </p:cNvPr>
          <p:cNvGrpSpPr/>
          <p:nvPr/>
        </p:nvGrpSpPr>
        <p:grpSpPr>
          <a:xfrm>
            <a:off x="4325737" y="2458451"/>
            <a:ext cx="3540526" cy="3540524"/>
            <a:chOff x="3044429" y="2158604"/>
            <a:chExt cx="3093243" cy="3093243"/>
          </a:xfrm>
        </p:grpSpPr>
        <p:sp>
          <p:nvSpPr>
            <p:cNvPr id="7" name="Freeform 5">
              <a:extLst>
                <a:ext uri="{FF2B5EF4-FFF2-40B4-BE49-F238E27FC236}">
                  <a16:creationId xmlns="" xmlns:a16="http://schemas.microsoft.com/office/drawing/2014/main" id="{6E5D8FE7-1C5E-4038-8925-17130BE1322F}"/>
                </a:ext>
              </a:extLst>
            </p:cNvPr>
            <p:cNvSpPr>
              <a:spLocks/>
            </p:cNvSpPr>
            <p:nvPr/>
          </p:nvSpPr>
          <p:spPr bwMode="auto">
            <a:xfrm>
              <a:off x="3050382" y="3708797"/>
              <a:ext cx="1544240" cy="1543050"/>
            </a:xfrm>
            <a:custGeom>
              <a:avLst/>
              <a:gdLst>
                <a:gd name="T0" fmla="*/ 32 w 263"/>
                <a:gd name="T1" fmla="*/ 0 h 263"/>
                <a:gd name="T2" fmla="*/ 30 w 263"/>
                <a:gd name="T3" fmla="*/ 12 h 263"/>
                <a:gd name="T4" fmla="*/ 14 w 263"/>
                <a:gd name="T5" fmla="*/ 20 h 263"/>
                <a:gd name="T6" fmla="*/ 0 w 263"/>
                <a:gd name="T7" fmla="*/ 26 h 263"/>
                <a:gd name="T8" fmla="*/ 9 w 263"/>
                <a:gd name="T9" fmla="*/ 53 h 263"/>
                <a:gd name="T10" fmla="*/ 29 w 263"/>
                <a:gd name="T11" fmla="*/ 50 h 263"/>
                <a:gd name="T12" fmla="*/ 40 w 263"/>
                <a:gd name="T13" fmla="*/ 62 h 263"/>
                <a:gd name="T14" fmla="*/ 37 w 263"/>
                <a:gd name="T15" fmla="*/ 79 h 263"/>
                <a:gd name="T16" fmla="*/ 19 w 263"/>
                <a:gd name="T17" fmla="*/ 86 h 263"/>
                <a:gd name="T18" fmla="*/ 25 w 263"/>
                <a:gd name="T19" fmla="*/ 114 h 263"/>
                <a:gd name="T20" fmla="*/ 39 w 263"/>
                <a:gd name="T21" fmla="*/ 112 h 263"/>
                <a:gd name="T22" fmla="*/ 57 w 263"/>
                <a:gd name="T23" fmla="*/ 111 h 263"/>
                <a:gd name="T24" fmla="*/ 66 w 263"/>
                <a:gd name="T25" fmla="*/ 127 h 263"/>
                <a:gd name="T26" fmla="*/ 56 w 263"/>
                <a:gd name="T27" fmla="*/ 142 h 263"/>
                <a:gd name="T28" fmla="*/ 48 w 263"/>
                <a:gd name="T29" fmla="*/ 153 h 263"/>
                <a:gd name="T30" fmla="*/ 70 w 263"/>
                <a:gd name="T31" fmla="*/ 172 h 263"/>
                <a:gd name="T32" fmla="*/ 84 w 263"/>
                <a:gd name="T33" fmla="*/ 161 h 263"/>
                <a:gd name="T34" fmla="*/ 100 w 263"/>
                <a:gd name="T35" fmla="*/ 166 h 263"/>
                <a:gd name="T36" fmla="*/ 106 w 263"/>
                <a:gd name="T37" fmla="*/ 182 h 263"/>
                <a:gd name="T38" fmla="*/ 95 w 263"/>
                <a:gd name="T39" fmla="*/ 196 h 263"/>
                <a:gd name="T40" fmla="*/ 113 w 263"/>
                <a:gd name="T41" fmla="*/ 217 h 263"/>
                <a:gd name="T42" fmla="*/ 124 w 263"/>
                <a:gd name="T43" fmla="*/ 210 h 263"/>
                <a:gd name="T44" fmla="*/ 139 w 263"/>
                <a:gd name="T45" fmla="*/ 200 h 263"/>
                <a:gd name="T46" fmla="*/ 155 w 263"/>
                <a:gd name="T47" fmla="*/ 209 h 263"/>
                <a:gd name="T48" fmla="*/ 154 w 263"/>
                <a:gd name="T49" fmla="*/ 227 h 263"/>
                <a:gd name="T50" fmla="*/ 153 w 263"/>
                <a:gd name="T51" fmla="*/ 240 h 263"/>
                <a:gd name="T52" fmla="*/ 181 w 263"/>
                <a:gd name="T53" fmla="*/ 245 h 263"/>
                <a:gd name="T54" fmla="*/ 187 w 263"/>
                <a:gd name="T55" fmla="*/ 229 h 263"/>
                <a:gd name="T56" fmla="*/ 204 w 263"/>
                <a:gd name="T57" fmla="*/ 225 h 263"/>
                <a:gd name="T58" fmla="*/ 217 w 263"/>
                <a:gd name="T59" fmla="*/ 237 h 263"/>
                <a:gd name="T60" fmla="*/ 215 w 263"/>
                <a:gd name="T61" fmla="*/ 254 h 263"/>
                <a:gd name="T62" fmla="*/ 241 w 263"/>
                <a:gd name="T63" fmla="*/ 263 h 263"/>
                <a:gd name="T64" fmla="*/ 246 w 263"/>
                <a:gd name="T65" fmla="*/ 252 h 263"/>
                <a:gd name="T66" fmla="*/ 254 w 263"/>
                <a:gd name="T67" fmla="*/ 235 h 263"/>
                <a:gd name="T68" fmla="*/ 263 w 263"/>
                <a:gd name="T69" fmla="*/ 114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63" h="263">
                  <a:moveTo>
                    <a:pt x="148" y="0"/>
                  </a:moveTo>
                  <a:cubicBezTo>
                    <a:pt x="32" y="0"/>
                    <a:pt x="32" y="0"/>
                    <a:pt x="32" y="0"/>
                  </a:cubicBezTo>
                  <a:cubicBezTo>
                    <a:pt x="32" y="1"/>
                    <a:pt x="32" y="2"/>
                    <a:pt x="32" y="3"/>
                  </a:cubicBezTo>
                  <a:cubicBezTo>
                    <a:pt x="32" y="5"/>
                    <a:pt x="31" y="9"/>
                    <a:pt x="30" y="12"/>
                  </a:cubicBezTo>
                  <a:cubicBezTo>
                    <a:pt x="24" y="18"/>
                    <a:pt x="24" y="18"/>
                    <a:pt x="24" y="18"/>
                  </a:cubicBezTo>
                  <a:cubicBezTo>
                    <a:pt x="22" y="19"/>
                    <a:pt x="17" y="20"/>
                    <a:pt x="14" y="20"/>
                  </a:cubicBezTo>
                  <a:cubicBezTo>
                    <a:pt x="5" y="20"/>
                    <a:pt x="5" y="20"/>
                    <a:pt x="5" y="20"/>
                  </a:cubicBezTo>
                  <a:cubicBezTo>
                    <a:pt x="2" y="20"/>
                    <a:pt x="0" y="23"/>
                    <a:pt x="0" y="26"/>
                  </a:cubicBezTo>
                  <a:cubicBezTo>
                    <a:pt x="3" y="49"/>
                    <a:pt x="3" y="49"/>
                    <a:pt x="3" y="49"/>
                  </a:cubicBezTo>
                  <a:cubicBezTo>
                    <a:pt x="4" y="52"/>
                    <a:pt x="6" y="53"/>
                    <a:pt x="9" y="53"/>
                  </a:cubicBezTo>
                  <a:cubicBezTo>
                    <a:pt x="18" y="50"/>
                    <a:pt x="18" y="50"/>
                    <a:pt x="18" y="50"/>
                  </a:cubicBezTo>
                  <a:cubicBezTo>
                    <a:pt x="21" y="49"/>
                    <a:pt x="26" y="49"/>
                    <a:pt x="29" y="50"/>
                  </a:cubicBezTo>
                  <a:cubicBezTo>
                    <a:pt x="36" y="54"/>
                    <a:pt x="36" y="54"/>
                    <a:pt x="36" y="54"/>
                  </a:cubicBezTo>
                  <a:cubicBezTo>
                    <a:pt x="38" y="56"/>
                    <a:pt x="40" y="60"/>
                    <a:pt x="40" y="62"/>
                  </a:cubicBezTo>
                  <a:cubicBezTo>
                    <a:pt x="41" y="65"/>
                    <a:pt x="41" y="69"/>
                    <a:pt x="41" y="72"/>
                  </a:cubicBezTo>
                  <a:cubicBezTo>
                    <a:pt x="37" y="79"/>
                    <a:pt x="37" y="79"/>
                    <a:pt x="37" y="79"/>
                  </a:cubicBezTo>
                  <a:cubicBezTo>
                    <a:pt x="34" y="81"/>
                    <a:pt x="30" y="83"/>
                    <a:pt x="27" y="84"/>
                  </a:cubicBezTo>
                  <a:cubicBezTo>
                    <a:pt x="19" y="86"/>
                    <a:pt x="19" y="86"/>
                    <a:pt x="19" y="86"/>
                  </a:cubicBezTo>
                  <a:cubicBezTo>
                    <a:pt x="16" y="87"/>
                    <a:pt x="14" y="90"/>
                    <a:pt x="16" y="93"/>
                  </a:cubicBezTo>
                  <a:cubicBezTo>
                    <a:pt x="25" y="114"/>
                    <a:pt x="25" y="114"/>
                    <a:pt x="25" y="114"/>
                  </a:cubicBezTo>
                  <a:cubicBezTo>
                    <a:pt x="26" y="117"/>
                    <a:pt x="29" y="118"/>
                    <a:pt x="32" y="116"/>
                  </a:cubicBezTo>
                  <a:cubicBezTo>
                    <a:pt x="39" y="112"/>
                    <a:pt x="39" y="112"/>
                    <a:pt x="39" y="112"/>
                  </a:cubicBezTo>
                  <a:cubicBezTo>
                    <a:pt x="41" y="111"/>
                    <a:pt x="46" y="109"/>
                    <a:pt x="49" y="109"/>
                  </a:cubicBezTo>
                  <a:cubicBezTo>
                    <a:pt x="57" y="111"/>
                    <a:pt x="57" y="111"/>
                    <a:pt x="57" y="111"/>
                  </a:cubicBezTo>
                  <a:cubicBezTo>
                    <a:pt x="59" y="113"/>
                    <a:pt x="62" y="116"/>
                    <a:pt x="64" y="118"/>
                  </a:cubicBezTo>
                  <a:cubicBezTo>
                    <a:pt x="65" y="120"/>
                    <a:pt x="66" y="124"/>
                    <a:pt x="66" y="127"/>
                  </a:cubicBezTo>
                  <a:cubicBezTo>
                    <a:pt x="64" y="135"/>
                    <a:pt x="64" y="135"/>
                    <a:pt x="64" y="135"/>
                  </a:cubicBezTo>
                  <a:cubicBezTo>
                    <a:pt x="63" y="138"/>
                    <a:pt x="59" y="141"/>
                    <a:pt x="56" y="142"/>
                  </a:cubicBezTo>
                  <a:cubicBezTo>
                    <a:pt x="50" y="146"/>
                    <a:pt x="50" y="146"/>
                    <a:pt x="50" y="146"/>
                  </a:cubicBezTo>
                  <a:cubicBezTo>
                    <a:pt x="47" y="148"/>
                    <a:pt x="46" y="151"/>
                    <a:pt x="48" y="153"/>
                  </a:cubicBezTo>
                  <a:cubicBezTo>
                    <a:pt x="62" y="171"/>
                    <a:pt x="62" y="171"/>
                    <a:pt x="62" y="171"/>
                  </a:cubicBezTo>
                  <a:cubicBezTo>
                    <a:pt x="64" y="174"/>
                    <a:pt x="67" y="174"/>
                    <a:pt x="70" y="172"/>
                  </a:cubicBezTo>
                  <a:cubicBezTo>
                    <a:pt x="75" y="166"/>
                    <a:pt x="75" y="166"/>
                    <a:pt x="75" y="166"/>
                  </a:cubicBezTo>
                  <a:cubicBezTo>
                    <a:pt x="77" y="164"/>
                    <a:pt x="81" y="162"/>
                    <a:pt x="84" y="161"/>
                  </a:cubicBezTo>
                  <a:cubicBezTo>
                    <a:pt x="92" y="161"/>
                    <a:pt x="92" y="161"/>
                    <a:pt x="92" y="161"/>
                  </a:cubicBezTo>
                  <a:cubicBezTo>
                    <a:pt x="95" y="162"/>
                    <a:pt x="99" y="164"/>
                    <a:pt x="100" y="166"/>
                  </a:cubicBezTo>
                  <a:cubicBezTo>
                    <a:pt x="102" y="167"/>
                    <a:pt x="104" y="171"/>
                    <a:pt x="106" y="174"/>
                  </a:cubicBezTo>
                  <a:cubicBezTo>
                    <a:pt x="106" y="182"/>
                    <a:pt x="106" y="182"/>
                    <a:pt x="106" y="182"/>
                  </a:cubicBezTo>
                  <a:cubicBezTo>
                    <a:pt x="104" y="185"/>
                    <a:pt x="102" y="189"/>
                    <a:pt x="100" y="191"/>
                  </a:cubicBezTo>
                  <a:cubicBezTo>
                    <a:pt x="95" y="196"/>
                    <a:pt x="95" y="196"/>
                    <a:pt x="95" y="196"/>
                  </a:cubicBezTo>
                  <a:cubicBezTo>
                    <a:pt x="92" y="198"/>
                    <a:pt x="93" y="202"/>
                    <a:pt x="95" y="204"/>
                  </a:cubicBezTo>
                  <a:cubicBezTo>
                    <a:pt x="113" y="217"/>
                    <a:pt x="113" y="217"/>
                    <a:pt x="113" y="217"/>
                  </a:cubicBezTo>
                  <a:cubicBezTo>
                    <a:pt x="116" y="219"/>
                    <a:pt x="119" y="218"/>
                    <a:pt x="120" y="216"/>
                  </a:cubicBezTo>
                  <a:cubicBezTo>
                    <a:pt x="124" y="210"/>
                    <a:pt x="124" y="210"/>
                    <a:pt x="124" y="210"/>
                  </a:cubicBezTo>
                  <a:cubicBezTo>
                    <a:pt x="125" y="207"/>
                    <a:pt x="129" y="203"/>
                    <a:pt x="131" y="202"/>
                  </a:cubicBezTo>
                  <a:cubicBezTo>
                    <a:pt x="139" y="200"/>
                    <a:pt x="139" y="200"/>
                    <a:pt x="139" y="200"/>
                  </a:cubicBezTo>
                  <a:cubicBezTo>
                    <a:pt x="142" y="200"/>
                    <a:pt x="146" y="201"/>
                    <a:pt x="148" y="202"/>
                  </a:cubicBezTo>
                  <a:cubicBezTo>
                    <a:pt x="150" y="203"/>
                    <a:pt x="154" y="206"/>
                    <a:pt x="155" y="209"/>
                  </a:cubicBezTo>
                  <a:cubicBezTo>
                    <a:pt x="158" y="217"/>
                    <a:pt x="158" y="217"/>
                    <a:pt x="158" y="217"/>
                  </a:cubicBezTo>
                  <a:cubicBezTo>
                    <a:pt x="157" y="220"/>
                    <a:pt x="156" y="225"/>
                    <a:pt x="154" y="227"/>
                  </a:cubicBezTo>
                  <a:cubicBezTo>
                    <a:pt x="151" y="233"/>
                    <a:pt x="151" y="233"/>
                    <a:pt x="151" y="233"/>
                  </a:cubicBezTo>
                  <a:cubicBezTo>
                    <a:pt x="149" y="236"/>
                    <a:pt x="150" y="239"/>
                    <a:pt x="153" y="240"/>
                  </a:cubicBezTo>
                  <a:cubicBezTo>
                    <a:pt x="174" y="248"/>
                    <a:pt x="174" y="248"/>
                    <a:pt x="174" y="248"/>
                  </a:cubicBezTo>
                  <a:cubicBezTo>
                    <a:pt x="177" y="249"/>
                    <a:pt x="180" y="248"/>
                    <a:pt x="181" y="245"/>
                  </a:cubicBezTo>
                  <a:cubicBezTo>
                    <a:pt x="182" y="239"/>
                    <a:pt x="182" y="239"/>
                    <a:pt x="182" y="239"/>
                  </a:cubicBezTo>
                  <a:cubicBezTo>
                    <a:pt x="183" y="236"/>
                    <a:pt x="185" y="231"/>
                    <a:pt x="187" y="229"/>
                  </a:cubicBezTo>
                  <a:cubicBezTo>
                    <a:pt x="194" y="225"/>
                    <a:pt x="194" y="225"/>
                    <a:pt x="194" y="225"/>
                  </a:cubicBezTo>
                  <a:cubicBezTo>
                    <a:pt x="197" y="224"/>
                    <a:pt x="202" y="225"/>
                    <a:pt x="204" y="225"/>
                  </a:cubicBezTo>
                  <a:cubicBezTo>
                    <a:pt x="206" y="226"/>
                    <a:pt x="210" y="228"/>
                    <a:pt x="213" y="230"/>
                  </a:cubicBezTo>
                  <a:cubicBezTo>
                    <a:pt x="217" y="237"/>
                    <a:pt x="217" y="237"/>
                    <a:pt x="217" y="237"/>
                  </a:cubicBezTo>
                  <a:cubicBezTo>
                    <a:pt x="217" y="240"/>
                    <a:pt x="217" y="245"/>
                    <a:pt x="216" y="248"/>
                  </a:cubicBezTo>
                  <a:cubicBezTo>
                    <a:pt x="215" y="254"/>
                    <a:pt x="215" y="254"/>
                    <a:pt x="215" y="254"/>
                  </a:cubicBezTo>
                  <a:cubicBezTo>
                    <a:pt x="214" y="257"/>
                    <a:pt x="216" y="260"/>
                    <a:pt x="219" y="260"/>
                  </a:cubicBezTo>
                  <a:cubicBezTo>
                    <a:pt x="241" y="263"/>
                    <a:pt x="241" y="263"/>
                    <a:pt x="241" y="263"/>
                  </a:cubicBezTo>
                  <a:cubicBezTo>
                    <a:pt x="244" y="263"/>
                    <a:pt x="246" y="261"/>
                    <a:pt x="246" y="258"/>
                  </a:cubicBezTo>
                  <a:cubicBezTo>
                    <a:pt x="246" y="252"/>
                    <a:pt x="246" y="252"/>
                    <a:pt x="246" y="252"/>
                  </a:cubicBezTo>
                  <a:cubicBezTo>
                    <a:pt x="246" y="249"/>
                    <a:pt x="247" y="244"/>
                    <a:pt x="249" y="241"/>
                  </a:cubicBezTo>
                  <a:cubicBezTo>
                    <a:pt x="254" y="235"/>
                    <a:pt x="254" y="235"/>
                    <a:pt x="254" y="235"/>
                  </a:cubicBezTo>
                  <a:cubicBezTo>
                    <a:pt x="257" y="234"/>
                    <a:pt x="260" y="233"/>
                    <a:pt x="263" y="233"/>
                  </a:cubicBezTo>
                  <a:cubicBezTo>
                    <a:pt x="263" y="114"/>
                    <a:pt x="263" y="114"/>
                    <a:pt x="263" y="114"/>
                  </a:cubicBezTo>
                  <a:cubicBezTo>
                    <a:pt x="200" y="114"/>
                    <a:pt x="148" y="63"/>
                    <a:pt x="148" y="0"/>
                  </a:cubicBezTo>
                  <a:close/>
                </a:path>
              </a:pathLst>
            </a:custGeom>
            <a:solidFill>
              <a:srgbClr val="3F3F3F"/>
            </a:solidFill>
            <a:ln>
              <a:noFill/>
            </a:ln>
            <a:effectLst>
              <a:outerShdw blurRad="63500" algn="ctr" rotWithShape="0">
                <a:prstClr val="black">
                  <a:alpha val="40000"/>
                </a:prstClr>
              </a:outerShdw>
            </a:effectLst>
          </p:spPr>
          <p:txBody>
            <a:bodyPr vert="horz" wrap="square" lIns="68580" tIns="34290" rIns="68580" bIns="34290" numCol="1" anchor="t" anchorCtr="0" compatLnSpc="1">
              <a:prstTxWarp prst="textNoShape">
                <a:avLst/>
              </a:prstTxWarp>
            </a:bodyPr>
            <a:lstStyle/>
            <a:p>
              <a:endParaRPr lang="id-ID" sz="1350">
                <a:cs typeface="+mn-ea"/>
                <a:sym typeface="+mn-lt"/>
              </a:endParaRPr>
            </a:p>
          </p:txBody>
        </p:sp>
        <p:sp>
          <p:nvSpPr>
            <p:cNvPr id="8" name="Freeform 6">
              <a:extLst>
                <a:ext uri="{FF2B5EF4-FFF2-40B4-BE49-F238E27FC236}">
                  <a16:creationId xmlns="" xmlns:a16="http://schemas.microsoft.com/office/drawing/2014/main" id="{B55735F3-B805-4E39-BBA7-654951BA856C}"/>
                </a:ext>
              </a:extLst>
            </p:cNvPr>
            <p:cNvSpPr>
              <a:spLocks/>
            </p:cNvSpPr>
            <p:nvPr/>
          </p:nvSpPr>
          <p:spPr bwMode="auto">
            <a:xfrm>
              <a:off x="4594622" y="3708797"/>
              <a:ext cx="1543050" cy="1543050"/>
            </a:xfrm>
            <a:custGeom>
              <a:avLst/>
              <a:gdLst>
                <a:gd name="T0" fmla="*/ 250 w 263"/>
                <a:gd name="T1" fmla="*/ 19 h 263"/>
                <a:gd name="T2" fmla="*/ 233 w 263"/>
                <a:gd name="T3" fmla="*/ 11 h 263"/>
                <a:gd name="T4" fmla="*/ 231 w 263"/>
                <a:gd name="T5" fmla="*/ 0 h 263"/>
                <a:gd name="T6" fmla="*/ 0 w 263"/>
                <a:gd name="T7" fmla="*/ 114 h 263"/>
                <a:gd name="T8" fmla="*/ 0 w 263"/>
                <a:gd name="T9" fmla="*/ 233 h 263"/>
                <a:gd name="T10" fmla="*/ 10 w 263"/>
                <a:gd name="T11" fmla="*/ 235 h 263"/>
                <a:gd name="T12" fmla="*/ 18 w 263"/>
                <a:gd name="T13" fmla="*/ 252 h 263"/>
                <a:gd name="T14" fmla="*/ 24 w 263"/>
                <a:gd name="T15" fmla="*/ 263 h 263"/>
                <a:gd name="T16" fmla="*/ 50 w 263"/>
                <a:gd name="T17" fmla="*/ 253 h 263"/>
                <a:gd name="T18" fmla="*/ 48 w 263"/>
                <a:gd name="T19" fmla="*/ 237 h 263"/>
                <a:gd name="T20" fmla="*/ 61 w 263"/>
                <a:gd name="T21" fmla="*/ 225 h 263"/>
                <a:gd name="T22" fmla="*/ 77 w 263"/>
                <a:gd name="T23" fmla="*/ 229 h 263"/>
                <a:gd name="T24" fmla="*/ 84 w 263"/>
                <a:gd name="T25" fmla="*/ 244 h 263"/>
                <a:gd name="T26" fmla="*/ 111 w 263"/>
                <a:gd name="T27" fmla="*/ 239 h 263"/>
                <a:gd name="T28" fmla="*/ 110 w 263"/>
                <a:gd name="T29" fmla="*/ 227 h 263"/>
                <a:gd name="T30" fmla="*/ 109 w 263"/>
                <a:gd name="T31" fmla="*/ 208 h 263"/>
                <a:gd name="T32" fmla="*/ 125 w 263"/>
                <a:gd name="T33" fmla="*/ 199 h 263"/>
                <a:gd name="T34" fmla="*/ 141 w 263"/>
                <a:gd name="T35" fmla="*/ 209 h 263"/>
                <a:gd name="T36" fmla="*/ 151 w 263"/>
                <a:gd name="T37" fmla="*/ 216 h 263"/>
                <a:gd name="T38" fmla="*/ 169 w 263"/>
                <a:gd name="T39" fmla="*/ 195 h 263"/>
                <a:gd name="T40" fmla="*/ 159 w 263"/>
                <a:gd name="T41" fmla="*/ 181 h 263"/>
                <a:gd name="T42" fmla="*/ 164 w 263"/>
                <a:gd name="T43" fmla="*/ 165 h 263"/>
                <a:gd name="T44" fmla="*/ 180 w 263"/>
                <a:gd name="T45" fmla="*/ 160 h 263"/>
                <a:gd name="T46" fmla="*/ 194 w 263"/>
                <a:gd name="T47" fmla="*/ 170 h 263"/>
                <a:gd name="T48" fmla="*/ 215 w 263"/>
                <a:gd name="T49" fmla="*/ 152 h 263"/>
                <a:gd name="T50" fmla="*/ 208 w 263"/>
                <a:gd name="T51" fmla="*/ 141 h 263"/>
                <a:gd name="T52" fmla="*/ 198 w 263"/>
                <a:gd name="T53" fmla="*/ 126 h 263"/>
                <a:gd name="T54" fmla="*/ 207 w 263"/>
                <a:gd name="T55" fmla="*/ 110 h 263"/>
                <a:gd name="T56" fmla="*/ 225 w 263"/>
                <a:gd name="T57" fmla="*/ 111 h 263"/>
                <a:gd name="T58" fmla="*/ 239 w 263"/>
                <a:gd name="T59" fmla="*/ 113 h 263"/>
                <a:gd name="T60" fmla="*/ 244 w 263"/>
                <a:gd name="T61" fmla="*/ 85 h 263"/>
                <a:gd name="T62" fmla="*/ 227 w 263"/>
                <a:gd name="T63" fmla="*/ 78 h 263"/>
                <a:gd name="T64" fmla="*/ 223 w 263"/>
                <a:gd name="T65" fmla="*/ 61 h 263"/>
                <a:gd name="T66" fmla="*/ 235 w 263"/>
                <a:gd name="T67" fmla="*/ 49 h 263"/>
                <a:gd name="T68" fmla="*/ 238 w 263"/>
                <a:gd name="T69" fmla="*/ 48 h 263"/>
                <a:gd name="T70" fmla="*/ 253 w 263"/>
                <a:gd name="T71" fmla="*/ 51 h 263"/>
                <a:gd name="T72" fmla="*/ 263 w 263"/>
                <a:gd name="T73" fmla="*/ 24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63" h="263">
                  <a:moveTo>
                    <a:pt x="258" y="19"/>
                  </a:moveTo>
                  <a:cubicBezTo>
                    <a:pt x="250" y="19"/>
                    <a:pt x="250" y="19"/>
                    <a:pt x="250" y="19"/>
                  </a:cubicBezTo>
                  <a:cubicBezTo>
                    <a:pt x="247" y="19"/>
                    <a:pt x="242" y="18"/>
                    <a:pt x="239" y="17"/>
                  </a:cubicBezTo>
                  <a:cubicBezTo>
                    <a:pt x="233" y="11"/>
                    <a:pt x="233" y="11"/>
                    <a:pt x="233" y="11"/>
                  </a:cubicBezTo>
                  <a:cubicBezTo>
                    <a:pt x="232" y="8"/>
                    <a:pt x="231" y="4"/>
                    <a:pt x="231" y="2"/>
                  </a:cubicBezTo>
                  <a:cubicBezTo>
                    <a:pt x="231" y="1"/>
                    <a:pt x="231" y="0"/>
                    <a:pt x="231" y="0"/>
                  </a:cubicBezTo>
                  <a:cubicBezTo>
                    <a:pt x="114" y="0"/>
                    <a:pt x="114" y="0"/>
                    <a:pt x="114" y="0"/>
                  </a:cubicBezTo>
                  <a:cubicBezTo>
                    <a:pt x="114" y="63"/>
                    <a:pt x="63" y="114"/>
                    <a:pt x="0" y="114"/>
                  </a:cubicBezTo>
                  <a:cubicBezTo>
                    <a:pt x="0" y="114"/>
                    <a:pt x="0" y="114"/>
                    <a:pt x="0" y="114"/>
                  </a:cubicBezTo>
                  <a:cubicBezTo>
                    <a:pt x="0" y="233"/>
                    <a:pt x="0" y="233"/>
                    <a:pt x="0" y="233"/>
                  </a:cubicBezTo>
                  <a:cubicBezTo>
                    <a:pt x="0" y="233"/>
                    <a:pt x="1" y="233"/>
                    <a:pt x="1" y="233"/>
                  </a:cubicBezTo>
                  <a:cubicBezTo>
                    <a:pt x="3" y="233"/>
                    <a:pt x="7" y="234"/>
                    <a:pt x="10" y="235"/>
                  </a:cubicBezTo>
                  <a:cubicBezTo>
                    <a:pt x="16" y="241"/>
                    <a:pt x="16" y="241"/>
                    <a:pt x="16" y="241"/>
                  </a:cubicBezTo>
                  <a:cubicBezTo>
                    <a:pt x="17" y="244"/>
                    <a:pt x="18" y="249"/>
                    <a:pt x="18" y="252"/>
                  </a:cubicBezTo>
                  <a:cubicBezTo>
                    <a:pt x="18" y="258"/>
                    <a:pt x="18" y="258"/>
                    <a:pt x="18" y="258"/>
                  </a:cubicBezTo>
                  <a:cubicBezTo>
                    <a:pt x="18" y="261"/>
                    <a:pt x="21" y="263"/>
                    <a:pt x="24" y="263"/>
                  </a:cubicBezTo>
                  <a:cubicBezTo>
                    <a:pt x="46" y="260"/>
                    <a:pt x="46" y="260"/>
                    <a:pt x="46" y="260"/>
                  </a:cubicBezTo>
                  <a:cubicBezTo>
                    <a:pt x="49" y="259"/>
                    <a:pt x="51" y="256"/>
                    <a:pt x="50" y="253"/>
                  </a:cubicBezTo>
                  <a:cubicBezTo>
                    <a:pt x="48" y="247"/>
                    <a:pt x="48" y="247"/>
                    <a:pt x="48" y="247"/>
                  </a:cubicBezTo>
                  <a:cubicBezTo>
                    <a:pt x="48" y="245"/>
                    <a:pt x="47" y="240"/>
                    <a:pt x="48" y="237"/>
                  </a:cubicBezTo>
                  <a:cubicBezTo>
                    <a:pt x="52" y="230"/>
                    <a:pt x="52" y="230"/>
                    <a:pt x="52" y="230"/>
                  </a:cubicBezTo>
                  <a:cubicBezTo>
                    <a:pt x="54" y="228"/>
                    <a:pt x="58" y="226"/>
                    <a:pt x="61" y="225"/>
                  </a:cubicBezTo>
                  <a:cubicBezTo>
                    <a:pt x="63" y="224"/>
                    <a:pt x="67" y="224"/>
                    <a:pt x="70" y="225"/>
                  </a:cubicBezTo>
                  <a:cubicBezTo>
                    <a:pt x="77" y="229"/>
                    <a:pt x="77" y="229"/>
                    <a:pt x="77" y="229"/>
                  </a:cubicBezTo>
                  <a:cubicBezTo>
                    <a:pt x="79" y="231"/>
                    <a:pt x="82" y="235"/>
                    <a:pt x="82" y="238"/>
                  </a:cubicBezTo>
                  <a:cubicBezTo>
                    <a:pt x="84" y="244"/>
                    <a:pt x="84" y="244"/>
                    <a:pt x="84" y="244"/>
                  </a:cubicBezTo>
                  <a:cubicBezTo>
                    <a:pt x="85" y="247"/>
                    <a:pt x="88" y="249"/>
                    <a:pt x="90" y="248"/>
                  </a:cubicBezTo>
                  <a:cubicBezTo>
                    <a:pt x="111" y="239"/>
                    <a:pt x="111" y="239"/>
                    <a:pt x="111" y="239"/>
                  </a:cubicBezTo>
                  <a:cubicBezTo>
                    <a:pt x="114" y="238"/>
                    <a:pt x="115" y="235"/>
                    <a:pt x="114" y="232"/>
                  </a:cubicBezTo>
                  <a:cubicBezTo>
                    <a:pt x="110" y="227"/>
                    <a:pt x="110" y="227"/>
                    <a:pt x="110" y="227"/>
                  </a:cubicBezTo>
                  <a:cubicBezTo>
                    <a:pt x="109" y="224"/>
                    <a:pt x="107" y="219"/>
                    <a:pt x="107" y="216"/>
                  </a:cubicBezTo>
                  <a:cubicBezTo>
                    <a:pt x="109" y="208"/>
                    <a:pt x="109" y="208"/>
                    <a:pt x="109" y="208"/>
                  </a:cubicBezTo>
                  <a:cubicBezTo>
                    <a:pt x="111" y="206"/>
                    <a:pt x="114" y="203"/>
                    <a:pt x="116" y="202"/>
                  </a:cubicBezTo>
                  <a:cubicBezTo>
                    <a:pt x="118" y="201"/>
                    <a:pt x="122" y="199"/>
                    <a:pt x="125" y="199"/>
                  </a:cubicBezTo>
                  <a:cubicBezTo>
                    <a:pt x="134" y="201"/>
                    <a:pt x="134" y="201"/>
                    <a:pt x="134" y="201"/>
                  </a:cubicBezTo>
                  <a:cubicBezTo>
                    <a:pt x="136" y="203"/>
                    <a:pt x="139" y="206"/>
                    <a:pt x="141" y="209"/>
                  </a:cubicBezTo>
                  <a:cubicBezTo>
                    <a:pt x="144" y="215"/>
                    <a:pt x="144" y="215"/>
                    <a:pt x="144" y="215"/>
                  </a:cubicBezTo>
                  <a:cubicBezTo>
                    <a:pt x="145" y="217"/>
                    <a:pt x="149" y="218"/>
                    <a:pt x="151" y="216"/>
                  </a:cubicBezTo>
                  <a:cubicBezTo>
                    <a:pt x="169" y="202"/>
                    <a:pt x="169" y="202"/>
                    <a:pt x="169" y="202"/>
                  </a:cubicBezTo>
                  <a:cubicBezTo>
                    <a:pt x="171" y="201"/>
                    <a:pt x="171" y="197"/>
                    <a:pt x="169" y="195"/>
                  </a:cubicBezTo>
                  <a:cubicBezTo>
                    <a:pt x="165" y="190"/>
                    <a:pt x="165" y="190"/>
                    <a:pt x="165" y="190"/>
                  </a:cubicBezTo>
                  <a:cubicBezTo>
                    <a:pt x="163" y="188"/>
                    <a:pt x="160" y="184"/>
                    <a:pt x="159" y="181"/>
                  </a:cubicBezTo>
                  <a:cubicBezTo>
                    <a:pt x="159" y="173"/>
                    <a:pt x="159" y="173"/>
                    <a:pt x="159" y="173"/>
                  </a:cubicBezTo>
                  <a:cubicBezTo>
                    <a:pt x="160" y="170"/>
                    <a:pt x="162" y="167"/>
                    <a:pt x="164" y="165"/>
                  </a:cubicBezTo>
                  <a:cubicBezTo>
                    <a:pt x="166" y="163"/>
                    <a:pt x="169" y="161"/>
                    <a:pt x="172" y="160"/>
                  </a:cubicBezTo>
                  <a:cubicBezTo>
                    <a:pt x="180" y="160"/>
                    <a:pt x="180" y="160"/>
                    <a:pt x="180" y="160"/>
                  </a:cubicBezTo>
                  <a:cubicBezTo>
                    <a:pt x="183" y="161"/>
                    <a:pt x="187" y="164"/>
                    <a:pt x="189" y="166"/>
                  </a:cubicBezTo>
                  <a:cubicBezTo>
                    <a:pt x="194" y="170"/>
                    <a:pt x="194" y="170"/>
                    <a:pt x="194" y="170"/>
                  </a:cubicBezTo>
                  <a:cubicBezTo>
                    <a:pt x="196" y="173"/>
                    <a:pt x="200" y="172"/>
                    <a:pt x="202" y="170"/>
                  </a:cubicBezTo>
                  <a:cubicBezTo>
                    <a:pt x="215" y="152"/>
                    <a:pt x="215" y="152"/>
                    <a:pt x="215" y="152"/>
                  </a:cubicBezTo>
                  <a:cubicBezTo>
                    <a:pt x="217" y="150"/>
                    <a:pt x="217" y="146"/>
                    <a:pt x="214" y="145"/>
                  </a:cubicBezTo>
                  <a:cubicBezTo>
                    <a:pt x="208" y="141"/>
                    <a:pt x="208" y="141"/>
                    <a:pt x="208" y="141"/>
                  </a:cubicBezTo>
                  <a:cubicBezTo>
                    <a:pt x="205" y="140"/>
                    <a:pt x="202" y="137"/>
                    <a:pt x="200" y="134"/>
                  </a:cubicBezTo>
                  <a:cubicBezTo>
                    <a:pt x="198" y="126"/>
                    <a:pt x="198" y="126"/>
                    <a:pt x="198" y="126"/>
                  </a:cubicBezTo>
                  <a:cubicBezTo>
                    <a:pt x="198" y="123"/>
                    <a:pt x="199" y="119"/>
                    <a:pt x="200" y="117"/>
                  </a:cubicBezTo>
                  <a:cubicBezTo>
                    <a:pt x="202" y="115"/>
                    <a:pt x="205" y="112"/>
                    <a:pt x="207" y="110"/>
                  </a:cubicBezTo>
                  <a:cubicBezTo>
                    <a:pt x="215" y="108"/>
                    <a:pt x="215" y="108"/>
                    <a:pt x="215" y="108"/>
                  </a:cubicBezTo>
                  <a:cubicBezTo>
                    <a:pt x="218" y="108"/>
                    <a:pt x="223" y="110"/>
                    <a:pt x="225" y="111"/>
                  </a:cubicBezTo>
                  <a:cubicBezTo>
                    <a:pt x="232" y="115"/>
                    <a:pt x="232" y="115"/>
                    <a:pt x="232" y="115"/>
                  </a:cubicBezTo>
                  <a:cubicBezTo>
                    <a:pt x="234" y="116"/>
                    <a:pt x="237" y="115"/>
                    <a:pt x="239" y="113"/>
                  </a:cubicBezTo>
                  <a:cubicBezTo>
                    <a:pt x="247" y="92"/>
                    <a:pt x="247" y="92"/>
                    <a:pt x="247" y="92"/>
                  </a:cubicBezTo>
                  <a:cubicBezTo>
                    <a:pt x="249" y="89"/>
                    <a:pt x="247" y="86"/>
                    <a:pt x="244" y="85"/>
                  </a:cubicBezTo>
                  <a:cubicBezTo>
                    <a:pt x="237" y="83"/>
                    <a:pt x="237" y="83"/>
                    <a:pt x="237" y="83"/>
                  </a:cubicBezTo>
                  <a:cubicBezTo>
                    <a:pt x="234" y="82"/>
                    <a:pt x="230" y="80"/>
                    <a:pt x="227" y="78"/>
                  </a:cubicBezTo>
                  <a:cubicBezTo>
                    <a:pt x="223" y="71"/>
                    <a:pt x="223" y="71"/>
                    <a:pt x="223" y="71"/>
                  </a:cubicBezTo>
                  <a:cubicBezTo>
                    <a:pt x="223" y="68"/>
                    <a:pt x="223" y="64"/>
                    <a:pt x="223" y="61"/>
                  </a:cubicBezTo>
                  <a:cubicBezTo>
                    <a:pt x="224" y="59"/>
                    <a:pt x="226" y="55"/>
                    <a:pt x="228" y="53"/>
                  </a:cubicBezTo>
                  <a:cubicBezTo>
                    <a:pt x="235" y="49"/>
                    <a:pt x="235" y="49"/>
                    <a:pt x="235" y="49"/>
                  </a:cubicBezTo>
                  <a:cubicBezTo>
                    <a:pt x="236" y="49"/>
                    <a:pt x="237" y="48"/>
                    <a:pt x="238" y="48"/>
                  </a:cubicBezTo>
                  <a:cubicBezTo>
                    <a:pt x="238" y="48"/>
                    <a:pt x="238" y="48"/>
                    <a:pt x="238" y="48"/>
                  </a:cubicBezTo>
                  <a:cubicBezTo>
                    <a:pt x="241" y="48"/>
                    <a:pt x="244" y="49"/>
                    <a:pt x="246" y="49"/>
                  </a:cubicBezTo>
                  <a:cubicBezTo>
                    <a:pt x="253" y="51"/>
                    <a:pt x="253" y="51"/>
                    <a:pt x="253" y="51"/>
                  </a:cubicBezTo>
                  <a:cubicBezTo>
                    <a:pt x="256" y="52"/>
                    <a:pt x="259" y="50"/>
                    <a:pt x="260" y="47"/>
                  </a:cubicBezTo>
                  <a:cubicBezTo>
                    <a:pt x="263" y="24"/>
                    <a:pt x="263" y="24"/>
                    <a:pt x="263" y="24"/>
                  </a:cubicBezTo>
                  <a:cubicBezTo>
                    <a:pt x="263" y="21"/>
                    <a:pt x="261" y="19"/>
                    <a:pt x="258" y="19"/>
                  </a:cubicBezTo>
                  <a:close/>
                </a:path>
              </a:pathLst>
            </a:custGeom>
            <a:solidFill>
              <a:srgbClr val="E82B11"/>
            </a:solidFill>
            <a:ln w="38100">
              <a:noFill/>
            </a:ln>
            <a:effectLst>
              <a:outerShdw blurRad="63500" algn="ctr" rotWithShape="0">
                <a:prstClr val="black">
                  <a:alpha val="40000"/>
                </a:prstClr>
              </a:outerShdw>
            </a:effectLst>
          </p:spPr>
          <p:txBody>
            <a:bodyPr/>
            <a:lstStyle/>
            <a:p>
              <a:endParaRPr lang="id-ID" sz="2400">
                <a:cs typeface="+mn-ea"/>
                <a:sym typeface="+mn-lt"/>
              </a:endParaRPr>
            </a:p>
          </p:txBody>
        </p:sp>
        <p:sp>
          <p:nvSpPr>
            <p:cNvPr id="9" name="Freeform 7">
              <a:extLst>
                <a:ext uri="{FF2B5EF4-FFF2-40B4-BE49-F238E27FC236}">
                  <a16:creationId xmlns="" xmlns:a16="http://schemas.microsoft.com/office/drawing/2014/main" id="{E77C149A-A3FC-4AF3-9D01-254EEDAE0BA2}"/>
                </a:ext>
              </a:extLst>
            </p:cNvPr>
            <p:cNvSpPr>
              <a:spLocks/>
            </p:cNvSpPr>
            <p:nvPr/>
          </p:nvSpPr>
          <p:spPr bwMode="auto">
            <a:xfrm>
              <a:off x="4594622" y="2158604"/>
              <a:ext cx="1543050" cy="1550194"/>
            </a:xfrm>
            <a:custGeom>
              <a:avLst/>
              <a:gdLst>
                <a:gd name="T0" fmla="*/ 254 w 263"/>
                <a:gd name="T1" fmla="*/ 216 h 264"/>
                <a:gd name="T2" fmla="*/ 235 w 263"/>
                <a:gd name="T3" fmla="*/ 218 h 264"/>
                <a:gd name="T4" fmla="*/ 223 w 263"/>
                <a:gd name="T5" fmla="*/ 206 h 264"/>
                <a:gd name="T6" fmla="*/ 227 w 263"/>
                <a:gd name="T7" fmla="*/ 189 h 264"/>
                <a:gd name="T8" fmla="*/ 245 w 263"/>
                <a:gd name="T9" fmla="*/ 182 h 264"/>
                <a:gd name="T10" fmla="*/ 240 w 263"/>
                <a:gd name="T11" fmla="*/ 154 h 264"/>
                <a:gd name="T12" fmla="*/ 225 w 263"/>
                <a:gd name="T13" fmla="*/ 156 h 264"/>
                <a:gd name="T14" fmla="*/ 207 w 263"/>
                <a:gd name="T15" fmla="*/ 157 h 264"/>
                <a:gd name="T16" fmla="*/ 197 w 263"/>
                <a:gd name="T17" fmla="*/ 141 h 264"/>
                <a:gd name="T18" fmla="*/ 207 w 263"/>
                <a:gd name="T19" fmla="*/ 126 h 264"/>
                <a:gd name="T20" fmla="*/ 217 w 263"/>
                <a:gd name="T21" fmla="*/ 114 h 264"/>
                <a:gd name="T22" fmla="*/ 196 w 263"/>
                <a:gd name="T23" fmla="*/ 95 h 264"/>
                <a:gd name="T24" fmla="*/ 180 w 263"/>
                <a:gd name="T25" fmla="*/ 108 h 264"/>
                <a:gd name="T26" fmla="*/ 163 w 263"/>
                <a:gd name="T27" fmla="*/ 102 h 264"/>
                <a:gd name="T28" fmla="*/ 158 w 263"/>
                <a:gd name="T29" fmla="*/ 86 h 264"/>
                <a:gd name="T30" fmla="*/ 171 w 263"/>
                <a:gd name="T31" fmla="*/ 70 h 264"/>
                <a:gd name="T32" fmla="*/ 152 w 263"/>
                <a:gd name="T33" fmla="*/ 48 h 264"/>
                <a:gd name="T34" fmla="*/ 140 w 263"/>
                <a:gd name="T35" fmla="*/ 59 h 264"/>
                <a:gd name="T36" fmla="*/ 124 w 263"/>
                <a:gd name="T37" fmla="*/ 69 h 264"/>
                <a:gd name="T38" fmla="*/ 108 w 263"/>
                <a:gd name="T39" fmla="*/ 59 h 264"/>
                <a:gd name="T40" fmla="*/ 109 w 263"/>
                <a:gd name="T41" fmla="*/ 41 h 264"/>
                <a:gd name="T42" fmla="*/ 113 w 263"/>
                <a:gd name="T43" fmla="*/ 25 h 264"/>
                <a:gd name="T44" fmla="*/ 84 w 263"/>
                <a:gd name="T45" fmla="*/ 19 h 264"/>
                <a:gd name="T46" fmla="*/ 76 w 263"/>
                <a:gd name="T47" fmla="*/ 39 h 264"/>
                <a:gd name="T48" fmla="*/ 60 w 263"/>
                <a:gd name="T49" fmla="*/ 43 h 264"/>
                <a:gd name="T50" fmla="*/ 47 w 263"/>
                <a:gd name="T51" fmla="*/ 31 h 264"/>
                <a:gd name="T52" fmla="*/ 47 w 263"/>
                <a:gd name="T53" fmla="*/ 29 h 264"/>
                <a:gd name="T54" fmla="*/ 50 w 263"/>
                <a:gd name="T55" fmla="*/ 10 h 264"/>
                <a:gd name="T56" fmla="*/ 23 w 263"/>
                <a:gd name="T57" fmla="*/ 0 h 264"/>
                <a:gd name="T58" fmla="*/ 17 w 263"/>
                <a:gd name="T59" fmla="*/ 17 h 264"/>
                <a:gd name="T60" fmla="*/ 9 w 263"/>
                <a:gd name="T61" fmla="*/ 33 h 264"/>
                <a:gd name="T62" fmla="*/ 0 w 263"/>
                <a:gd name="T63" fmla="*/ 35 h 264"/>
                <a:gd name="T64" fmla="*/ 0 w 263"/>
                <a:gd name="T65" fmla="*/ 149 h 264"/>
                <a:gd name="T66" fmla="*/ 114 w 263"/>
                <a:gd name="T67" fmla="*/ 264 h 264"/>
                <a:gd name="T68" fmla="*/ 233 w 263"/>
                <a:gd name="T69" fmla="*/ 256 h 264"/>
                <a:gd name="T70" fmla="*/ 250 w 263"/>
                <a:gd name="T71" fmla="*/ 248 h 264"/>
                <a:gd name="T72" fmla="*/ 263 w 263"/>
                <a:gd name="T73" fmla="*/ 243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63" h="264">
                  <a:moveTo>
                    <a:pt x="260" y="220"/>
                  </a:moveTo>
                  <a:cubicBezTo>
                    <a:pt x="260" y="217"/>
                    <a:pt x="257" y="215"/>
                    <a:pt x="254" y="216"/>
                  </a:cubicBezTo>
                  <a:cubicBezTo>
                    <a:pt x="246" y="218"/>
                    <a:pt x="246" y="218"/>
                    <a:pt x="246" y="218"/>
                  </a:cubicBezTo>
                  <a:cubicBezTo>
                    <a:pt x="243" y="219"/>
                    <a:pt x="238" y="219"/>
                    <a:pt x="235" y="218"/>
                  </a:cubicBezTo>
                  <a:cubicBezTo>
                    <a:pt x="228" y="214"/>
                    <a:pt x="228" y="214"/>
                    <a:pt x="228" y="214"/>
                  </a:cubicBezTo>
                  <a:cubicBezTo>
                    <a:pt x="226" y="212"/>
                    <a:pt x="224" y="208"/>
                    <a:pt x="223" y="206"/>
                  </a:cubicBezTo>
                  <a:cubicBezTo>
                    <a:pt x="223" y="203"/>
                    <a:pt x="222" y="199"/>
                    <a:pt x="223" y="196"/>
                  </a:cubicBezTo>
                  <a:cubicBezTo>
                    <a:pt x="227" y="189"/>
                    <a:pt x="227" y="189"/>
                    <a:pt x="227" y="189"/>
                  </a:cubicBezTo>
                  <a:cubicBezTo>
                    <a:pt x="229" y="187"/>
                    <a:pt x="234" y="185"/>
                    <a:pt x="237" y="184"/>
                  </a:cubicBezTo>
                  <a:cubicBezTo>
                    <a:pt x="245" y="182"/>
                    <a:pt x="245" y="182"/>
                    <a:pt x="245" y="182"/>
                  </a:cubicBezTo>
                  <a:cubicBezTo>
                    <a:pt x="248" y="181"/>
                    <a:pt x="250" y="178"/>
                    <a:pt x="249" y="175"/>
                  </a:cubicBezTo>
                  <a:cubicBezTo>
                    <a:pt x="240" y="154"/>
                    <a:pt x="240" y="154"/>
                    <a:pt x="240" y="154"/>
                  </a:cubicBezTo>
                  <a:cubicBezTo>
                    <a:pt x="239" y="151"/>
                    <a:pt x="236" y="150"/>
                    <a:pt x="233" y="151"/>
                  </a:cubicBezTo>
                  <a:cubicBezTo>
                    <a:pt x="225" y="156"/>
                    <a:pt x="225" y="156"/>
                    <a:pt x="225" y="156"/>
                  </a:cubicBezTo>
                  <a:cubicBezTo>
                    <a:pt x="222" y="158"/>
                    <a:pt x="218" y="159"/>
                    <a:pt x="215" y="159"/>
                  </a:cubicBezTo>
                  <a:cubicBezTo>
                    <a:pt x="207" y="157"/>
                    <a:pt x="207" y="157"/>
                    <a:pt x="207" y="157"/>
                  </a:cubicBezTo>
                  <a:cubicBezTo>
                    <a:pt x="204" y="155"/>
                    <a:pt x="201" y="152"/>
                    <a:pt x="200" y="150"/>
                  </a:cubicBezTo>
                  <a:cubicBezTo>
                    <a:pt x="199" y="148"/>
                    <a:pt x="198" y="144"/>
                    <a:pt x="197" y="141"/>
                  </a:cubicBezTo>
                  <a:cubicBezTo>
                    <a:pt x="199" y="133"/>
                    <a:pt x="199" y="133"/>
                    <a:pt x="199" y="133"/>
                  </a:cubicBezTo>
                  <a:cubicBezTo>
                    <a:pt x="201" y="130"/>
                    <a:pt x="205" y="127"/>
                    <a:pt x="207" y="126"/>
                  </a:cubicBezTo>
                  <a:cubicBezTo>
                    <a:pt x="216" y="121"/>
                    <a:pt x="216" y="121"/>
                    <a:pt x="216" y="121"/>
                  </a:cubicBezTo>
                  <a:cubicBezTo>
                    <a:pt x="218" y="119"/>
                    <a:pt x="219" y="116"/>
                    <a:pt x="217" y="114"/>
                  </a:cubicBezTo>
                  <a:cubicBezTo>
                    <a:pt x="203" y="95"/>
                    <a:pt x="203" y="95"/>
                    <a:pt x="203" y="95"/>
                  </a:cubicBezTo>
                  <a:cubicBezTo>
                    <a:pt x="201" y="93"/>
                    <a:pt x="198" y="92"/>
                    <a:pt x="196" y="95"/>
                  </a:cubicBezTo>
                  <a:cubicBezTo>
                    <a:pt x="189" y="102"/>
                    <a:pt x="189" y="102"/>
                    <a:pt x="189" y="102"/>
                  </a:cubicBezTo>
                  <a:cubicBezTo>
                    <a:pt x="187" y="104"/>
                    <a:pt x="183" y="106"/>
                    <a:pt x="180" y="108"/>
                  </a:cubicBezTo>
                  <a:cubicBezTo>
                    <a:pt x="171" y="108"/>
                    <a:pt x="171" y="108"/>
                    <a:pt x="171" y="108"/>
                  </a:cubicBezTo>
                  <a:cubicBezTo>
                    <a:pt x="169" y="106"/>
                    <a:pt x="165" y="104"/>
                    <a:pt x="163" y="102"/>
                  </a:cubicBezTo>
                  <a:cubicBezTo>
                    <a:pt x="161" y="101"/>
                    <a:pt x="159" y="97"/>
                    <a:pt x="158" y="94"/>
                  </a:cubicBezTo>
                  <a:cubicBezTo>
                    <a:pt x="158" y="86"/>
                    <a:pt x="158" y="86"/>
                    <a:pt x="158" y="86"/>
                  </a:cubicBezTo>
                  <a:cubicBezTo>
                    <a:pt x="159" y="83"/>
                    <a:pt x="162" y="79"/>
                    <a:pt x="164" y="77"/>
                  </a:cubicBezTo>
                  <a:cubicBezTo>
                    <a:pt x="171" y="70"/>
                    <a:pt x="171" y="70"/>
                    <a:pt x="171" y="70"/>
                  </a:cubicBezTo>
                  <a:cubicBezTo>
                    <a:pt x="173" y="68"/>
                    <a:pt x="173" y="64"/>
                    <a:pt x="171" y="62"/>
                  </a:cubicBezTo>
                  <a:cubicBezTo>
                    <a:pt x="152" y="48"/>
                    <a:pt x="152" y="48"/>
                    <a:pt x="152" y="48"/>
                  </a:cubicBezTo>
                  <a:cubicBezTo>
                    <a:pt x="150" y="46"/>
                    <a:pt x="147" y="47"/>
                    <a:pt x="145" y="49"/>
                  </a:cubicBezTo>
                  <a:cubicBezTo>
                    <a:pt x="140" y="59"/>
                    <a:pt x="140" y="59"/>
                    <a:pt x="140" y="59"/>
                  </a:cubicBezTo>
                  <a:cubicBezTo>
                    <a:pt x="138" y="61"/>
                    <a:pt x="135" y="65"/>
                    <a:pt x="133" y="66"/>
                  </a:cubicBezTo>
                  <a:cubicBezTo>
                    <a:pt x="124" y="69"/>
                    <a:pt x="124" y="69"/>
                    <a:pt x="124" y="69"/>
                  </a:cubicBezTo>
                  <a:cubicBezTo>
                    <a:pt x="122" y="68"/>
                    <a:pt x="117" y="67"/>
                    <a:pt x="115" y="66"/>
                  </a:cubicBezTo>
                  <a:cubicBezTo>
                    <a:pt x="113" y="65"/>
                    <a:pt x="110" y="62"/>
                    <a:pt x="108" y="59"/>
                  </a:cubicBezTo>
                  <a:cubicBezTo>
                    <a:pt x="106" y="51"/>
                    <a:pt x="106" y="51"/>
                    <a:pt x="106" y="51"/>
                  </a:cubicBezTo>
                  <a:cubicBezTo>
                    <a:pt x="106" y="48"/>
                    <a:pt x="108" y="44"/>
                    <a:pt x="109" y="41"/>
                  </a:cubicBezTo>
                  <a:cubicBezTo>
                    <a:pt x="115" y="32"/>
                    <a:pt x="115" y="32"/>
                    <a:pt x="115" y="32"/>
                  </a:cubicBezTo>
                  <a:cubicBezTo>
                    <a:pt x="116" y="29"/>
                    <a:pt x="115" y="26"/>
                    <a:pt x="113" y="25"/>
                  </a:cubicBezTo>
                  <a:cubicBezTo>
                    <a:pt x="91" y="15"/>
                    <a:pt x="91" y="15"/>
                    <a:pt x="91" y="15"/>
                  </a:cubicBezTo>
                  <a:cubicBezTo>
                    <a:pt x="88" y="14"/>
                    <a:pt x="85" y="16"/>
                    <a:pt x="84" y="19"/>
                  </a:cubicBezTo>
                  <a:cubicBezTo>
                    <a:pt x="81" y="30"/>
                    <a:pt x="81" y="30"/>
                    <a:pt x="81" y="30"/>
                  </a:cubicBezTo>
                  <a:cubicBezTo>
                    <a:pt x="80" y="32"/>
                    <a:pt x="78" y="37"/>
                    <a:pt x="76" y="39"/>
                  </a:cubicBezTo>
                  <a:cubicBezTo>
                    <a:pt x="69" y="43"/>
                    <a:pt x="69" y="43"/>
                    <a:pt x="69" y="43"/>
                  </a:cubicBezTo>
                  <a:cubicBezTo>
                    <a:pt x="66" y="44"/>
                    <a:pt x="62" y="44"/>
                    <a:pt x="60" y="43"/>
                  </a:cubicBezTo>
                  <a:cubicBezTo>
                    <a:pt x="57" y="42"/>
                    <a:pt x="53" y="40"/>
                    <a:pt x="51" y="38"/>
                  </a:cubicBezTo>
                  <a:cubicBezTo>
                    <a:pt x="47" y="31"/>
                    <a:pt x="47" y="31"/>
                    <a:pt x="47" y="31"/>
                  </a:cubicBezTo>
                  <a:cubicBezTo>
                    <a:pt x="47" y="30"/>
                    <a:pt x="47" y="30"/>
                    <a:pt x="47" y="29"/>
                  </a:cubicBezTo>
                  <a:cubicBezTo>
                    <a:pt x="47" y="29"/>
                    <a:pt x="47" y="29"/>
                    <a:pt x="47" y="29"/>
                  </a:cubicBezTo>
                  <a:cubicBezTo>
                    <a:pt x="47" y="26"/>
                    <a:pt x="47" y="23"/>
                    <a:pt x="47" y="20"/>
                  </a:cubicBezTo>
                  <a:cubicBezTo>
                    <a:pt x="50" y="10"/>
                    <a:pt x="50" y="10"/>
                    <a:pt x="50" y="10"/>
                  </a:cubicBezTo>
                  <a:cubicBezTo>
                    <a:pt x="51" y="7"/>
                    <a:pt x="49" y="4"/>
                    <a:pt x="46" y="3"/>
                  </a:cubicBezTo>
                  <a:cubicBezTo>
                    <a:pt x="23" y="0"/>
                    <a:pt x="23" y="0"/>
                    <a:pt x="23" y="0"/>
                  </a:cubicBezTo>
                  <a:cubicBezTo>
                    <a:pt x="20" y="0"/>
                    <a:pt x="17" y="2"/>
                    <a:pt x="17" y="5"/>
                  </a:cubicBezTo>
                  <a:cubicBezTo>
                    <a:pt x="17" y="17"/>
                    <a:pt x="17" y="17"/>
                    <a:pt x="17" y="17"/>
                  </a:cubicBezTo>
                  <a:cubicBezTo>
                    <a:pt x="17" y="20"/>
                    <a:pt x="16" y="24"/>
                    <a:pt x="15" y="27"/>
                  </a:cubicBezTo>
                  <a:cubicBezTo>
                    <a:pt x="9" y="33"/>
                    <a:pt x="9" y="33"/>
                    <a:pt x="9" y="33"/>
                  </a:cubicBezTo>
                  <a:cubicBezTo>
                    <a:pt x="6" y="34"/>
                    <a:pt x="2" y="35"/>
                    <a:pt x="0" y="35"/>
                  </a:cubicBezTo>
                  <a:cubicBezTo>
                    <a:pt x="0" y="35"/>
                    <a:pt x="0" y="35"/>
                    <a:pt x="0" y="35"/>
                  </a:cubicBezTo>
                  <a:cubicBezTo>
                    <a:pt x="0" y="149"/>
                    <a:pt x="0" y="149"/>
                    <a:pt x="0" y="149"/>
                  </a:cubicBezTo>
                  <a:cubicBezTo>
                    <a:pt x="0" y="149"/>
                    <a:pt x="0" y="149"/>
                    <a:pt x="0" y="149"/>
                  </a:cubicBezTo>
                  <a:cubicBezTo>
                    <a:pt x="63" y="149"/>
                    <a:pt x="114" y="200"/>
                    <a:pt x="114" y="264"/>
                  </a:cubicBezTo>
                  <a:cubicBezTo>
                    <a:pt x="114" y="264"/>
                    <a:pt x="114" y="264"/>
                    <a:pt x="114" y="264"/>
                  </a:cubicBezTo>
                  <a:cubicBezTo>
                    <a:pt x="231" y="264"/>
                    <a:pt x="231" y="264"/>
                    <a:pt x="231" y="264"/>
                  </a:cubicBezTo>
                  <a:cubicBezTo>
                    <a:pt x="232" y="261"/>
                    <a:pt x="232" y="258"/>
                    <a:pt x="233" y="256"/>
                  </a:cubicBezTo>
                  <a:cubicBezTo>
                    <a:pt x="239" y="250"/>
                    <a:pt x="239" y="250"/>
                    <a:pt x="239" y="250"/>
                  </a:cubicBezTo>
                  <a:cubicBezTo>
                    <a:pt x="242" y="249"/>
                    <a:pt x="247" y="248"/>
                    <a:pt x="250" y="248"/>
                  </a:cubicBezTo>
                  <a:cubicBezTo>
                    <a:pt x="258" y="248"/>
                    <a:pt x="258" y="248"/>
                    <a:pt x="258" y="248"/>
                  </a:cubicBezTo>
                  <a:cubicBezTo>
                    <a:pt x="261" y="248"/>
                    <a:pt x="263" y="246"/>
                    <a:pt x="263" y="243"/>
                  </a:cubicBezTo>
                  <a:lnTo>
                    <a:pt x="260" y="220"/>
                  </a:lnTo>
                  <a:close/>
                </a:path>
              </a:pathLst>
            </a:custGeom>
            <a:solidFill>
              <a:srgbClr val="3F3F3F"/>
            </a:solidFill>
            <a:ln>
              <a:noFill/>
            </a:ln>
            <a:effectLst>
              <a:outerShdw blurRad="63500" algn="ctr" rotWithShape="0">
                <a:prstClr val="black">
                  <a:alpha val="40000"/>
                </a:prstClr>
              </a:outerShdw>
            </a:effectLst>
          </p:spPr>
          <p:txBody>
            <a:bodyPr vert="horz" wrap="square" lIns="68580" tIns="34290" rIns="68580" bIns="34290" numCol="1" anchor="t" anchorCtr="0" compatLnSpc="1">
              <a:prstTxWarp prst="textNoShape">
                <a:avLst/>
              </a:prstTxWarp>
            </a:bodyPr>
            <a:lstStyle/>
            <a:p>
              <a:endParaRPr lang="id-ID" sz="1350">
                <a:cs typeface="+mn-ea"/>
                <a:sym typeface="+mn-lt"/>
              </a:endParaRPr>
            </a:p>
          </p:txBody>
        </p:sp>
        <p:sp>
          <p:nvSpPr>
            <p:cNvPr id="10" name="Freeform 8">
              <a:extLst>
                <a:ext uri="{FF2B5EF4-FFF2-40B4-BE49-F238E27FC236}">
                  <a16:creationId xmlns="" xmlns:a16="http://schemas.microsoft.com/office/drawing/2014/main" id="{C2DAB758-4262-4E51-8A4B-66C223BD547A}"/>
                </a:ext>
              </a:extLst>
            </p:cNvPr>
            <p:cNvSpPr>
              <a:spLocks/>
            </p:cNvSpPr>
            <p:nvPr/>
          </p:nvSpPr>
          <p:spPr bwMode="auto">
            <a:xfrm>
              <a:off x="3044429" y="2158604"/>
              <a:ext cx="1550194" cy="1550194"/>
            </a:xfrm>
            <a:custGeom>
              <a:avLst/>
              <a:gdLst>
                <a:gd name="T0" fmla="*/ 248 w 264"/>
                <a:gd name="T1" fmla="*/ 27 h 264"/>
                <a:gd name="T2" fmla="*/ 246 w 264"/>
                <a:gd name="T3" fmla="*/ 5 h 264"/>
                <a:gd name="T4" fmla="*/ 217 w 264"/>
                <a:gd name="T5" fmla="*/ 3 h 264"/>
                <a:gd name="T6" fmla="*/ 216 w 264"/>
                <a:gd name="T7" fmla="*/ 21 h 264"/>
                <a:gd name="T8" fmla="*/ 213 w 264"/>
                <a:gd name="T9" fmla="*/ 39 h 264"/>
                <a:gd name="T10" fmla="*/ 194 w 264"/>
                <a:gd name="T11" fmla="*/ 44 h 264"/>
                <a:gd name="T12" fmla="*/ 182 w 264"/>
                <a:gd name="T13" fmla="*/ 30 h 264"/>
                <a:gd name="T14" fmla="*/ 173 w 264"/>
                <a:gd name="T15" fmla="*/ 15 h 264"/>
                <a:gd name="T16" fmla="*/ 149 w 264"/>
                <a:gd name="T17" fmla="*/ 32 h 264"/>
                <a:gd name="T18" fmla="*/ 158 w 264"/>
                <a:gd name="T19" fmla="*/ 52 h 264"/>
                <a:gd name="T20" fmla="*/ 148 w 264"/>
                <a:gd name="T21" fmla="*/ 66 h 264"/>
                <a:gd name="T22" fmla="*/ 131 w 264"/>
                <a:gd name="T23" fmla="*/ 67 h 264"/>
                <a:gd name="T24" fmla="*/ 118 w 264"/>
                <a:gd name="T25" fmla="*/ 49 h 264"/>
                <a:gd name="T26" fmla="*/ 92 w 264"/>
                <a:gd name="T27" fmla="*/ 62 h 264"/>
                <a:gd name="T28" fmla="*/ 100 w 264"/>
                <a:gd name="T29" fmla="*/ 78 h 264"/>
                <a:gd name="T30" fmla="*/ 106 w 264"/>
                <a:gd name="T31" fmla="*/ 95 h 264"/>
                <a:gd name="T32" fmla="*/ 92 w 264"/>
                <a:gd name="T33" fmla="*/ 108 h 264"/>
                <a:gd name="T34" fmla="*/ 75 w 264"/>
                <a:gd name="T35" fmla="*/ 102 h 264"/>
                <a:gd name="T36" fmla="*/ 60 w 264"/>
                <a:gd name="T37" fmla="*/ 95 h 264"/>
                <a:gd name="T38" fmla="*/ 47 w 264"/>
                <a:gd name="T39" fmla="*/ 121 h 264"/>
                <a:gd name="T40" fmla="*/ 65 w 264"/>
                <a:gd name="T41" fmla="*/ 134 h 264"/>
                <a:gd name="T42" fmla="*/ 64 w 264"/>
                <a:gd name="T43" fmla="*/ 151 h 264"/>
                <a:gd name="T44" fmla="*/ 49 w 264"/>
                <a:gd name="T45" fmla="*/ 160 h 264"/>
                <a:gd name="T46" fmla="*/ 30 w 264"/>
                <a:gd name="T47" fmla="*/ 152 h 264"/>
                <a:gd name="T48" fmla="*/ 14 w 264"/>
                <a:gd name="T49" fmla="*/ 176 h 264"/>
                <a:gd name="T50" fmla="*/ 28 w 264"/>
                <a:gd name="T51" fmla="*/ 185 h 264"/>
                <a:gd name="T52" fmla="*/ 41 w 264"/>
                <a:gd name="T53" fmla="*/ 197 h 264"/>
                <a:gd name="T54" fmla="*/ 37 w 264"/>
                <a:gd name="T55" fmla="*/ 215 h 264"/>
                <a:gd name="T56" fmla="*/ 19 w 264"/>
                <a:gd name="T57" fmla="*/ 219 h 264"/>
                <a:gd name="T58" fmla="*/ 3 w 264"/>
                <a:gd name="T59" fmla="*/ 220 h 264"/>
                <a:gd name="T60" fmla="*/ 5 w 264"/>
                <a:gd name="T61" fmla="*/ 249 h 264"/>
                <a:gd name="T62" fmla="*/ 25 w 264"/>
                <a:gd name="T63" fmla="*/ 251 h 264"/>
                <a:gd name="T64" fmla="*/ 33 w 264"/>
                <a:gd name="T65" fmla="*/ 264 h 264"/>
                <a:gd name="T66" fmla="*/ 149 w 264"/>
                <a:gd name="T67" fmla="*/ 264 h 264"/>
                <a:gd name="T68" fmla="*/ 264 w 264"/>
                <a:gd name="T69" fmla="*/ 35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64" h="264">
                  <a:moveTo>
                    <a:pt x="254" y="33"/>
                  </a:moveTo>
                  <a:cubicBezTo>
                    <a:pt x="248" y="27"/>
                    <a:pt x="248" y="27"/>
                    <a:pt x="248" y="27"/>
                  </a:cubicBezTo>
                  <a:cubicBezTo>
                    <a:pt x="247" y="24"/>
                    <a:pt x="246" y="20"/>
                    <a:pt x="246" y="17"/>
                  </a:cubicBezTo>
                  <a:cubicBezTo>
                    <a:pt x="246" y="5"/>
                    <a:pt x="246" y="5"/>
                    <a:pt x="246" y="5"/>
                  </a:cubicBezTo>
                  <a:cubicBezTo>
                    <a:pt x="246" y="2"/>
                    <a:pt x="244" y="0"/>
                    <a:pt x="241" y="0"/>
                  </a:cubicBezTo>
                  <a:cubicBezTo>
                    <a:pt x="217" y="3"/>
                    <a:pt x="217" y="3"/>
                    <a:pt x="217" y="3"/>
                  </a:cubicBezTo>
                  <a:cubicBezTo>
                    <a:pt x="214" y="4"/>
                    <a:pt x="212" y="7"/>
                    <a:pt x="213" y="10"/>
                  </a:cubicBezTo>
                  <a:cubicBezTo>
                    <a:pt x="216" y="21"/>
                    <a:pt x="216" y="21"/>
                    <a:pt x="216" y="21"/>
                  </a:cubicBezTo>
                  <a:cubicBezTo>
                    <a:pt x="217" y="24"/>
                    <a:pt x="217" y="28"/>
                    <a:pt x="217" y="31"/>
                  </a:cubicBezTo>
                  <a:cubicBezTo>
                    <a:pt x="213" y="39"/>
                    <a:pt x="213" y="39"/>
                    <a:pt x="213" y="39"/>
                  </a:cubicBezTo>
                  <a:cubicBezTo>
                    <a:pt x="210" y="41"/>
                    <a:pt x="206" y="43"/>
                    <a:pt x="204" y="43"/>
                  </a:cubicBezTo>
                  <a:cubicBezTo>
                    <a:pt x="202" y="44"/>
                    <a:pt x="197" y="44"/>
                    <a:pt x="194" y="44"/>
                  </a:cubicBezTo>
                  <a:cubicBezTo>
                    <a:pt x="187" y="39"/>
                    <a:pt x="187" y="39"/>
                    <a:pt x="187" y="39"/>
                  </a:cubicBezTo>
                  <a:cubicBezTo>
                    <a:pt x="185" y="37"/>
                    <a:pt x="183" y="33"/>
                    <a:pt x="182" y="30"/>
                  </a:cubicBezTo>
                  <a:cubicBezTo>
                    <a:pt x="179" y="19"/>
                    <a:pt x="179" y="19"/>
                    <a:pt x="179" y="19"/>
                  </a:cubicBezTo>
                  <a:cubicBezTo>
                    <a:pt x="179" y="16"/>
                    <a:pt x="176" y="14"/>
                    <a:pt x="173" y="15"/>
                  </a:cubicBezTo>
                  <a:cubicBezTo>
                    <a:pt x="151" y="25"/>
                    <a:pt x="151" y="25"/>
                    <a:pt x="151" y="25"/>
                  </a:cubicBezTo>
                  <a:cubicBezTo>
                    <a:pt x="148" y="26"/>
                    <a:pt x="147" y="29"/>
                    <a:pt x="149" y="32"/>
                  </a:cubicBezTo>
                  <a:cubicBezTo>
                    <a:pt x="154" y="42"/>
                    <a:pt x="154" y="42"/>
                    <a:pt x="154" y="42"/>
                  </a:cubicBezTo>
                  <a:cubicBezTo>
                    <a:pt x="156" y="44"/>
                    <a:pt x="157" y="49"/>
                    <a:pt x="158" y="52"/>
                  </a:cubicBezTo>
                  <a:cubicBezTo>
                    <a:pt x="155" y="60"/>
                    <a:pt x="155" y="60"/>
                    <a:pt x="155" y="60"/>
                  </a:cubicBezTo>
                  <a:cubicBezTo>
                    <a:pt x="154" y="62"/>
                    <a:pt x="151" y="65"/>
                    <a:pt x="148" y="66"/>
                  </a:cubicBezTo>
                  <a:cubicBezTo>
                    <a:pt x="146" y="68"/>
                    <a:pt x="142" y="69"/>
                    <a:pt x="139" y="69"/>
                  </a:cubicBezTo>
                  <a:cubicBezTo>
                    <a:pt x="131" y="67"/>
                    <a:pt x="131" y="67"/>
                    <a:pt x="131" y="67"/>
                  </a:cubicBezTo>
                  <a:cubicBezTo>
                    <a:pt x="129" y="65"/>
                    <a:pt x="125" y="62"/>
                    <a:pt x="124" y="59"/>
                  </a:cubicBezTo>
                  <a:cubicBezTo>
                    <a:pt x="118" y="49"/>
                    <a:pt x="118" y="49"/>
                    <a:pt x="118" y="49"/>
                  </a:cubicBezTo>
                  <a:cubicBezTo>
                    <a:pt x="117" y="47"/>
                    <a:pt x="114" y="46"/>
                    <a:pt x="111" y="48"/>
                  </a:cubicBezTo>
                  <a:cubicBezTo>
                    <a:pt x="92" y="62"/>
                    <a:pt x="92" y="62"/>
                    <a:pt x="92" y="62"/>
                  </a:cubicBezTo>
                  <a:cubicBezTo>
                    <a:pt x="90" y="64"/>
                    <a:pt x="90" y="68"/>
                    <a:pt x="92" y="70"/>
                  </a:cubicBezTo>
                  <a:cubicBezTo>
                    <a:pt x="100" y="78"/>
                    <a:pt x="100" y="78"/>
                    <a:pt x="100" y="78"/>
                  </a:cubicBezTo>
                  <a:cubicBezTo>
                    <a:pt x="102" y="80"/>
                    <a:pt x="105" y="84"/>
                    <a:pt x="106" y="87"/>
                  </a:cubicBezTo>
                  <a:cubicBezTo>
                    <a:pt x="106" y="95"/>
                    <a:pt x="106" y="95"/>
                    <a:pt x="106" y="95"/>
                  </a:cubicBezTo>
                  <a:cubicBezTo>
                    <a:pt x="105" y="98"/>
                    <a:pt x="102" y="102"/>
                    <a:pt x="101" y="103"/>
                  </a:cubicBezTo>
                  <a:cubicBezTo>
                    <a:pt x="99" y="105"/>
                    <a:pt x="95" y="107"/>
                    <a:pt x="92" y="108"/>
                  </a:cubicBezTo>
                  <a:cubicBezTo>
                    <a:pt x="84" y="108"/>
                    <a:pt x="84" y="108"/>
                    <a:pt x="84" y="108"/>
                  </a:cubicBezTo>
                  <a:cubicBezTo>
                    <a:pt x="81" y="107"/>
                    <a:pt x="77" y="105"/>
                    <a:pt x="75" y="102"/>
                  </a:cubicBezTo>
                  <a:cubicBezTo>
                    <a:pt x="67" y="95"/>
                    <a:pt x="67" y="95"/>
                    <a:pt x="67" y="95"/>
                  </a:cubicBezTo>
                  <a:cubicBezTo>
                    <a:pt x="65" y="93"/>
                    <a:pt x="62" y="93"/>
                    <a:pt x="60" y="95"/>
                  </a:cubicBezTo>
                  <a:cubicBezTo>
                    <a:pt x="46" y="114"/>
                    <a:pt x="46" y="114"/>
                    <a:pt x="46" y="114"/>
                  </a:cubicBezTo>
                  <a:cubicBezTo>
                    <a:pt x="44" y="117"/>
                    <a:pt x="45" y="120"/>
                    <a:pt x="47" y="121"/>
                  </a:cubicBezTo>
                  <a:cubicBezTo>
                    <a:pt x="57" y="127"/>
                    <a:pt x="57" y="127"/>
                    <a:pt x="57" y="127"/>
                  </a:cubicBezTo>
                  <a:cubicBezTo>
                    <a:pt x="59" y="128"/>
                    <a:pt x="63" y="131"/>
                    <a:pt x="65" y="134"/>
                  </a:cubicBezTo>
                  <a:cubicBezTo>
                    <a:pt x="67" y="142"/>
                    <a:pt x="67" y="142"/>
                    <a:pt x="67" y="142"/>
                  </a:cubicBezTo>
                  <a:cubicBezTo>
                    <a:pt x="67" y="145"/>
                    <a:pt x="65" y="149"/>
                    <a:pt x="64" y="151"/>
                  </a:cubicBezTo>
                  <a:cubicBezTo>
                    <a:pt x="63" y="153"/>
                    <a:pt x="60" y="156"/>
                    <a:pt x="58" y="158"/>
                  </a:cubicBezTo>
                  <a:cubicBezTo>
                    <a:pt x="49" y="160"/>
                    <a:pt x="49" y="160"/>
                    <a:pt x="49" y="160"/>
                  </a:cubicBezTo>
                  <a:cubicBezTo>
                    <a:pt x="46" y="160"/>
                    <a:pt x="42" y="159"/>
                    <a:pt x="39" y="157"/>
                  </a:cubicBezTo>
                  <a:cubicBezTo>
                    <a:pt x="30" y="152"/>
                    <a:pt x="30" y="152"/>
                    <a:pt x="30" y="152"/>
                  </a:cubicBezTo>
                  <a:cubicBezTo>
                    <a:pt x="28" y="150"/>
                    <a:pt x="24" y="151"/>
                    <a:pt x="23" y="154"/>
                  </a:cubicBezTo>
                  <a:cubicBezTo>
                    <a:pt x="14" y="176"/>
                    <a:pt x="14" y="176"/>
                    <a:pt x="14" y="176"/>
                  </a:cubicBezTo>
                  <a:cubicBezTo>
                    <a:pt x="13" y="179"/>
                    <a:pt x="15" y="182"/>
                    <a:pt x="18" y="182"/>
                  </a:cubicBezTo>
                  <a:cubicBezTo>
                    <a:pt x="28" y="185"/>
                    <a:pt x="28" y="185"/>
                    <a:pt x="28" y="185"/>
                  </a:cubicBezTo>
                  <a:cubicBezTo>
                    <a:pt x="31" y="186"/>
                    <a:pt x="35" y="188"/>
                    <a:pt x="37" y="190"/>
                  </a:cubicBezTo>
                  <a:cubicBezTo>
                    <a:pt x="41" y="197"/>
                    <a:pt x="41" y="197"/>
                    <a:pt x="41" y="197"/>
                  </a:cubicBezTo>
                  <a:cubicBezTo>
                    <a:pt x="42" y="200"/>
                    <a:pt x="42" y="205"/>
                    <a:pt x="41" y="207"/>
                  </a:cubicBezTo>
                  <a:cubicBezTo>
                    <a:pt x="41" y="209"/>
                    <a:pt x="39" y="213"/>
                    <a:pt x="37" y="215"/>
                  </a:cubicBezTo>
                  <a:cubicBezTo>
                    <a:pt x="29" y="220"/>
                    <a:pt x="29" y="220"/>
                    <a:pt x="29" y="220"/>
                  </a:cubicBezTo>
                  <a:cubicBezTo>
                    <a:pt x="26" y="220"/>
                    <a:pt x="22" y="220"/>
                    <a:pt x="19" y="219"/>
                  </a:cubicBezTo>
                  <a:cubicBezTo>
                    <a:pt x="9" y="216"/>
                    <a:pt x="9" y="216"/>
                    <a:pt x="9" y="216"/>
                  </a:cubicBezTo>
                  <a:cubicBezTo>
                    <a:pt x="6" y="216"/>
                    <a:pt x="4" y="217"/>
                    <a:pt x="3" y="220"/>
                  </a:cubicBezTo>
                  <a:cubicBezTo>
                    <a:pt x="0" y="244"/>
                    <a:pt x="0" y="244"/>
                    <a:pt x="0" y="244"/>
                  </a:cubicBezTo>
                  <a:cubicBezTo>
                    <a:pt x="0" y="247"/>
                    <a:pt x="2" y="249"/>
                    <a:pt x="5" y="249"/>
                  </a:cubicBezTo>
                  <a:cubicBezTo>
                    <a:pt x="15" y="249"/>
                    <a:pt x="15" y="249"/>
                    <a:pt x="15" y="249"/>
                  </a:cubicBezTo>
                  <a:cubicBezTo>
                    <a:pt x="18" y="249"/>
                    <a:pt x="23" y="250"/>
                    <a:pt x="25" y="251"/>
                  </a:cubicBezTo>
                  <a:cubicBezTo>
                    <a:pt x="31" y="257"/>
                    <a:pt x="31" y="257"/>
                    <a:pt x="31" y="257"/>
                  </a:cubicBezTo>
                  <a:cubicBezTo>
                    <a:pt x="32" y="259"/>
                    <a:pt x="33" y="261"/>
                    <a:pt x="33" y="264"/>
                  </a:cubicBezTo>
                  <a:cubicBezTo>
                    <a:pt x="149" y="264"/>
                    <a:pt x="149" y="264"/>
                    <a:pt x="149" y="264"/>
                  </a:cubicBezTo>
                  <a:cubicBezTo>
                    <a:pt x="149" y="264"/>
                    <a:pt x="149" y="264"/>
                    <a:pt x="149" y="264"/>
                  </a:cubicBezTo>
                  <a:cubicBezTo>
                    <a:pt x="149" y="200"/>
                    <a:pt x="201" y="149"/>
                    <a:pt x="264" y="149"/>
                  </a:cubicBezTo>
                  <a:cubicBezTo>
                    <a:pt x="264" y="35"/>
                    <a:pt x="264" y="35"/>
                    <a:pt x="264" y="35"/>
                  </a:cubicBezTo>
                  <a:cubicBezTo>
                    <a:pt x="261" y="35"/>
                    <a:pt x="257" y="34"/>
                    <a:pt x="254" y="33"/>
                  </a:cubicBezTo>
                  <a:close/>
                </a:path>
              </a:pathLst>
            </a:custGeom>
            <a:solidFill>
              <a:srgbClr val="E82B11"/>
            </a:solidFill>
            <a:ln w="38100">
              <a:noFill/>
            </a:ln>
            <a:effectLst>
              <a:outerShdw blurRad="63500" algn="ctr" rotWithShape="0">
                <a:prstClr val="black">
                  <a:alpha val="40000"/>
                </a:prstClr>
              </a:outerShdw>
            </a:effectLst>
          </p:spPr>
          <p:txBody>
            <a:bodyPr/>
            <a:lstStyle/>
            <a:p>
              <a:endParaRPr lang="id-ID" sz="2400">
                <a:cs typeface="+mn-ea"/>
                <a:sym typeface="+mn-lt"/>
              </a:endParaRPr>
            </a:p>
          </p:txBody>
        </p:sp>
      </p:grpSp>
      <p:sp>
        <p:nvSpPr>
          <p:cNvPr id="11" name="Shape 2021">
            <a:extLst>
              <a:ext uri="{FF2B5EF4-FFF2-40B4-BE49-F238E27FC236}">
                <a16:creationId xmlns="" xmlns:a16="http://schemas.microsoft.com/office/drawing/2014/main" id="{05E8EE66-43E0-4FE9-AB1F-D277249B8274}"/>
              </a:ext>
            </a:extLst>
          </p:cNvPr>
          <p:cNvSpPr/>
          <p:nvPr/>
        </p:nvSpPr>
        <p:spPr>
          <a:xfrm>
            <a:off x="1812761" y="2973928"/>
            <a:ext cx="2462175" cy="503879"/>
          </a:xfrm>
          <a:prstGeom prst="rect">
            <a:avLst/>
          </a:prstGeom>
          <a:ln w="12700">
            <a:miter lim="400000"/>
          </a:ln>
          <a:extLst>
            <a:ext uri="{C572A759-6A51-4108-AA02-DFA0A04FC94B}">
              <ma14:wrappingTextBoxFlag xmlns:ma14="http://schemas.microsoft.com/office/mac/drawingml/2011/main" xmlns="" val="1"/>
            </a:ext>
          </a:extLst>
        </p:spPr>
        <p:txBody>
          <a:bodyPr lIns="0" tIns="0" rIns="0" bIns="0"/>
          <a:lstStyle>
            <a:lvl1pPr algn="l">
              <a:lnSpc>
                <a:spcPct val="120000"/>
              </a:lnSpc>
              <a:spcBef>
                <a:spcPts val="2500"/>
              </a:spcBef>
              <a:defRPr sz="2000">
                <a:solidFill>
                  <a:srgbClr val="53585F"/>
                </a:solidFill>
              </a:defRPr>
            </a:lvl1pPr>
          </a:lstStyle>
          <a:p>
            <a:pPr algn="just">
              <a:lnSpc>
                <a:spcPct val="125000"/>
              </a:lnSpc>
            </a:pPr>
            <a:r>
              <a:rPr lang="zh-CN" altLang="en-US" sz="1200" dirty="0">
                <a:solidFill>
                  <a:schemeClr val="tx1">
                    <a:lumMod val="85000"/>
                    <a:lumOff val="15000"/>
                  </a:schemeClr>
                </a:solidFill>
                <a:cs typeface="+mn-ea"/>
                <a:sym typeface="+mn-lt"/>
              </a:rPr>
              <a:t>点击输入简要文字内容，文字内容需概括精炼，不用多余的文字修饰，言简意赅的说明分项内容。</a:t>
            </a:r>
          </a:p>
        </p:txBody>
      </p:sp>
      <p:sp>
        <p:nvSpPr>
          <p:cNvPr id="12" name="Shape 2022">
            <a:extLst>
              <a:ext uri="{FF2B5EF4-FFF2-40B4-BE49-F238E27FC236}">
                <a16:creationId xmlns="" xmlns:a16="http://schemas.microsoft.com/office/drawing/2014/main" id="{D03EE1CF-E701-490A-A33D-98B2D44791F2}"/>
              </a:ext>
            </a:extLst>
          </p:cNvPr>
          <p:cNvSpPr/>
          <p:nvPr/>
        </p:nvSpPr>
        <p:spPr>
          <a:xfrm>
            <a:off x="1804966" y="2585451"/>
            <a:ext cx="1869332" cy="401615"/>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ctr"/>
          <a:lstStyle>
            <a:lvl1pPr algn="l">
              <a:lnSpc>
                <a:spcPct val="120000"/>
              </a:lnSpc>
              <a:defRPr sz="3500">
                <a:solidFill>
                  <a:srgbClr val="53585F"/>
                </a:solidFill>
              </a:defRPr>
            </a:lvl1pPr>
          </a:lstStyle>
          <a:p>
            <a:r>
              <a:rPr lang="zh-CN" altLang="en-US" sz="1800" dirty="0">
                <a:solidFill>
                  <a:schemeClr val="tx1">
                    <a:lumMod val="75000"/>
                    <a:lumOff val="25000"/>
                  </a:schemeClr>
                </a:solidFill>
                <a:cs typeface="+mn-ea"/>
                <a:sym typeface="+mn-lt"/>
              </a:rPr>
              <a:t>标题内容</a:t>
            </a:r>
          </a:p>
        </p:txBody>
      </p:sp>
      <p:sp>
        <p:nvSpPr>
          <p:cNvPr id="13" name="Rounded Rectangle 40">
            <a:extLst>
              <a:ext uri="{FF2B5EF4-FFF2-40B4-BE49-F238E27FC236}">
                <a16:creationId xmlns="" xmlns:a16="http://schemas.microsoft.com/office/drawing/2014/main" id="{E9567145-4319-4BE5-9050-DA0C605BBEC2}"/>
              </a:ext>
            </a:extLst>
          </p:cNvPr>
          <p:cNvSpPr/>
          <p:nvPr/>
        </p:nvSpPr>
        <p:spPr>
          <a:xfrm>
            <a:off x="1532379" y="2652407"/>
            <a:ext cx="131321" cy="988957"/>
          </a:xfrm>
          <a:prstGeom prst="roundRect">
            <a:avLst>
              <a:gd name="adj" fmla="val 50000"/>
            </a:avLst>
          </a:prstGeom>
          <a:solidFill>
            <a:srgbClr val="E82B11"/>
          </a:solidFill>
          <a:ln w="38100">
            <a:noFill/>
          </a:ln>
          <a:effectLst>
            <a:outerShdw blurRad="63500" algn="ctr" rotWithShape="0">
              <a:prstClr val="black">
                <a:alpha val="40000"/>
              </a:prstClr>
            </a:outerShdw>
          </a:effectLst>
        </p:spPr>
        <p:txBody>
          <a:bodyPr/>
          <a:lstStyle/>
          <a:p>
            <a:endParaRPr lang="en-US" sz="2400" dirty="0">
              <a:solidFill>
                <a:schemeClr val="tx1"/>
              </a:solidFill>
              <a:cs typeface="+mn-ea"/>
              <a:sym typeface="+mn-lt"/>
            </a:endParaRPr>
          </a:p>
        </p:txBody>
      </p:sp>
      <p:sp>
        <p:nvSpPr>
          <p:cNvPr id="14" name="任意多边形: 形状 53">
            <a:extLst>
              <a:ext uri="{FF2B5EF4-FFF2-40B4-BE49-F238E27FC236}">
                <a16:creationId xmlns="" xmlns:a16="http://schemas.microsoft.com/office/drawing/2014/main" id="{AE2DF8D9-1446-433F-B643-981F0F3589D0}"/>
              </a:ext>
            </a:extLst>
          </p:cNvPr>
          <p:cNvSpPr/>
          <p:nvPr/>
        </p:nvSpPr>
        <p:spPr>
          <a:xfrm>
            <a:off x="4988945" y="3351019"/>
            <a:ext cx="418072" cy="328510"/>
          </a:xfrm>
          <a:custGeom>
            <a:avLst/>
            <a:gdLst/>
            <a:ahLst/>
            <a:cxnLst/>
            <a:rect l="l" t="t" r="r" b="b"/>
            <a:pathLst>
              <a:path w="228600" h="179628">
                <a:moveTo>
                  <a:pt x="193009" y="45924"/>
                </a:moveTo>
                <a:cubicBezTo>
                  <a:pt x="203980" y="51962"/>
                  <a:pt x="212654" y="59531"/>
                  <a:pt x="219033" y="68631"/>
                </a:cubicBezTo>
                <a:cubicBezTo>
                  <a:pt x="225411" y="77730"/>
                  <a:pt x="228600" y="87510"/>
                  <a:pt x="228600" y="97971"/>
                </a:cubicBezTo>
                <a:cubicBezTo>
                  <a:pt x="228600" y="108176"/>
                  <a:pt x="225581" y="117723"/>
                  <a:pt x="219543" y="126610"/>
                </a:cubicBezTo>
                <a:cubicBezTo>
                  <a:pt x="213505" y="135497"/>
                  <a:pt x="205213" y="143002"/>
                  <a:pt x="194667" y="149125"/>
                </a:cubicBezTo>
                <a:cubicBezTo>
                  <a:pt x="195518" y="151166"/>
                  <a:pt x="196389" y="153037"/>
                  <a:pt x="197282" y="154738"/>
                </a:cubicBezTo>
                <a:cubicBezTo>
                  <a:pt x="198175" y="156439"/>
                  <a:pt x="199238" y="158076"/>
                  <a:pt x="200472" y="159650"/>
                </a:cubicBezTo>
                <a:cubicBezTo>
                  <a:pt x="201705" y="161223"/>
                  <a:pt x="202662" y="162456"/>
                  <a:pt x="203342" y="163349"/>
                </a:cubicBezTo>
                <a:cubicBezTo>
                  <a:pt x="204022" y="164242"/>
                  <a:pt x="205128" y="165496"/>
                  <a:pt x="206659" y="167112"/>
                </a:cubicBezTo>
                <a:cubicBezTo>
                  <a:pt x="208189" y="168728"/>
                  <a:pt x="209167" y="169791"/>
                  <a:pt x="209593" y="170301"/>
                </a:cubicBezTo>
                <a:cubicBezTo>
                  <a:pt x="209678" y="170386"/>
                  <a:pt x="209848" y="170578"/>
                  <a:pt x="210103" y="170875"/>
                </a:cubicBezTo>
                <a:cubicBezTo>
                  <a:pt x="210358" y="171173"/>
                  <a:pt x="210549" y="171386"/>
                  <a:pt x="210677" y="171513"/>
                </a:cubicBezTo>
                <a:cubicBezTo>
                  <a:pt x="210805" y="171641"/>
                  <a:pt x="210975" y="171853"/>
                  <a:pt x="211187" y="172151"/>
                </a:cubicBezTo>
                <a:cubicBezTo>
                  <a:pt x="211400" y="172449"/>
                  <a:pt x="211549" y="172683"/>
                  <a:pt x="211634" y="172853"/>
                </a:cubicBezTo>
                <a:cubicBezTo>
                  <a:pt x="211719" y="173023"/>
                  <a:pt x="211825" y="173235"/>
                  <a:pt x="211953" y="173491"/>
                </a:cubicBezTo>
                <a:cubicBezTo>
                  <a:pt x="212080" y="173746"/>
                  <a:pt x="212165" y="174001"/>
                  <a:pt x="212208" y="174256"/>
                </a:cubicBezTo>
                <a:cubicBezTo>
                  <a:pt x="212250" y="174511"/>
                  <a:pt x="212272" y="174788"/>
                  <a:pt x="212272" y="175085"/>
                </a:cubicBezTo>
                <a:cubicBezTo>
                  <a:pt x="212272" y="175383"/>
                  <a:pt x="212229" y="175659"/>
                  <a:pt x="212144" y="175914"/>
                </a:cubicBezTo>
                <a:cubicBezTo>
                  <a:pt x="211889" y="177105"/>
                  <a:pt x="211336" y="178040"/>
                  <a:pt x="210486" y="178721"/>
                </a:cubicBezTo>
                <a:cubicBezTo>
                  <a:pt x="209635" y="179401"/>
                  <a:pt x="208700" y="179699"/>
                  <a:pt x="207679" y="179614"/>
                </a:cubicBezTo>
                <a:cubicBezTo>
                  <a:pt x="203427" y="179018"/>
                  <a:pt x="199770" y="178338"/>
                  <a:pt x="196708" y="177573"/>
                </a:cubicBezTo>
                <a:cubicBezTo>
                  <a:pt x="183612" y="174171"/>
                  <a:pt x="171790" y="168728"/>
                  <a:pt x="161245" y="161244"/>
                </a:cubicBezTo>
                <a:cubicBezTo>
                  <a:pt x="153591" y="162605"/>
                  <a:pt x="146107" y="163285"/>
                  <a:pt x="138793" y="163285"/>
                </a:cubicBezTo>
                <a:cubicBezTo>
                  <a:pt x="115746" y="163285"/>
                  <a:pt x="95675" y="157672"/>
                  <a:pt x="78581" y="146446"/>
                </a:cubicBezTo>
                <a:cubicBezTo>
                  <a:pt x="83514" y="146787"/>
                  <a:pt x="87256" y="146957"/>
                  <a:pt x="89807" y="146957"/>
                </a:cubicBezTo>
                <a:cubicBezTo>
                  <a:pt x="103499" y="146957"/>
                  <a:pt x="116639" y="145043"/>
                  <a:pt x="129225" y="141216"/>
                </a:cubicBezTo>
                <a:cubicBezTo>
                  <a:pt x="141812" y="137389"/>
                  <a:pt x="153038" y="131904"/>
                  <a:pt x="162903" y="124760"/>
                </a:cubicBezTo>
                <a:cubicBezTo>
                  <a:pt x="173534" y="116936"/>
                  <a:pt x="181698" y="107921"/>
                  <a:pt x="187396" y="97716"/>
                </a:cubicBezTo>
                <a:cubicBezTo>
                  <a:pt x="193094" y="87510"/>
                  <a:pt x="195943" y="76710"/>
                  <a:pt x="195943" y="65314"/>
                </a:cubicBezTo>
                <a:cubicBezTo>
                  <a:pt x="195943" y="58765"/>
                  <a:pt x="194965" y="52302"/>
                  <a:pt x="193009" y="45924"/>
                </a:cubicBezTo>
                <a:close/>
                <a:moveTo>
                  <a:pt x="89807" y="0"/>
                </a:moveTo>
                <a:cubicBezTo>
                  <a:pt x="106051" y="0"/>
                  <a:pt x="121082" y="2912"/>
                  <a:pt x="134902" y="8738"/>
                </a:cubicBezTo>
                <a:cubicBezTo>
                  <a:pt x="148722" y="14563"/>
                  <a:pt x="159629" y="22494"/>
                  <a:pt x="167623" y="32529"/>
                </a:cubicBezTo>
                <a:cubicBezTo>
                  <a:pt x="175617" y="42564"/>
                  <a:pt x="179614" y="53493"/>
                  <a:pt x="179614" y="65314"/>
                </a:cubicBezTo>
                <a:cubicBezTo>
                  <a:pt x="179614" y="77135"/>
                  <a:pt x="175617" y="88063"/>
                  <a:pt x="167623" y="98099"/>
                </a:cubicBezTo>
                <a:cubicBezTo>
                  <a:pt x="159629" y="108134"/>
                  <a:pt x="148722" y="116064"/>
                  <a:pt x="134902" y="121890"/>
                </a:cubicBezTo>
                <a:cubicBezTo>
                  <a:pt x="121082" y="127715"/>
                  <a:pt x="106051" y="130628"/>
                  <a:pt x="89807" y="130628"/>
                </a:cubicBezTo>
                <a:cubicBezTo>
                  <a:pt x="82493" y="130628"/>
                  <a:pt x="75010" y="129948"/>
                  <a:pt x="67355" y="128587"/>
                </a:cubicBezTo>
                <a:cubicBezTo>
                  <a:pt x="56810" y="136071"/>
                  <a:pt x="44989" y="141514"/>
                  <a:pt x="31892" y="144916"/>
                </a:cubicBezTo>
                <a:cubicBezTo>
                  <a:pt x="28830" y="145681"/>
                  <a:pt x="25173" y="146361"/>
                  <a:pt x="20921" y="146957"/>
                </a:cubicBezTo>
                <a:lnTo>
                  <a:pt x="20538" y="146957"/>
                </a:lnTo>
                <a:cubicBezTo>
                  <a:pt x="19603" y="146957"/>
                  <a:pt x="18731" y="146616"/>
                  <a:pt x="17923" y="145936"/>
                </a:cubicBezTo>
                <a:cubicBezTo>
                  <a:pt x="17115" y="145256"/>
                  <a:pt x="16626" y="144363"/>
                  <a:pt x="16456" y="143257"/>
                </a:cubicBezTo>
                <a:cubicBezTo>
                  <a:pt x="16371" y="143002"/>
                  <a:pt x="16329" y="142726"/>
                  <a:pt x="16329" y="142428"/>
                </a:cubicBezTo>
                <a:cubicBezTo>
                  <a:pt x="16329" y="142130"/>
                  <a:pt x="16350" y="141854"/>
                  <a:pt x="16392" y="141599"/>
                </a:cubicBezTo>
                <a:cubicBezTo>
                  <a:pt x="16435" y="141344"/>
                  <a:pt x="16520" y="141089"/>
                  <a:pt x="16648" y="140833"/>
                </a:cubicBezTo>
                <a:cubicBezTo>
                  <a:pt x="16775" y="140578"/>
                  <a:pt x="16881" y="140366"/>
                  <a:pt x="16967" y="140196"/>
                </a:cubicBezTo>
                <a:cubicBezTo>
                  <a:pt x="17052" y="140026"/>
                  <a:pt x="17200" y="139792"/>
                  <a:pt x="17413" y="139494"/>
                </a:cubicBezTo>
                <a:cubicBezTo>
                  <a:pt x="17626" y="139196"/>
                  <a:pt x="17796" y="138984"/>
                  <a:pt x="17923" y="138856"/>
                </a:cubicBezTo>
                <a:cubicBezTo>
                  <a:pt x="18051" y="138729"/>
                  <a:pt x="18242" y="138516"/>
                  <a:pt x="18497" y="138218"/>
                </a:cubicBezTo>
                <a:cubicBezTo>
                  <a:pt x="18752" y="137921"/>
                  <a:pt x="18923" y="137729"/>
                  <a:pt x="19008" y="137644"/>
                </a:cubicBezTo>
                <a:cubicBezTo>
                  <a:pt x="19433" y="137134"/>
                  <a:pt x="20411" y="136071"/>
                  <a:pt x="21942" y="134455"/>
                </a:cubicBezTo>
                <a:cubicBezTo>
                  <a:pt x="23472" y="132839"/>
                  <a:pt x="24578" y="131585"/>
                  <a:pt x="25258" y="130692"/>
                </a:cubicBezTo>
                <a:cubicBezTo>
                  <a:pt x="25939" y="129799"/>
                  <a:pt x="26896" y="128566"/>
                  <a:pt x="28129" y="126992"/>
                </a:cubicBezTo>
                <a:cubicBezTo>
                  <a:pt x="29362" y="125419"/>
                  <a:pt x="30425" y="123782"/>
                  <a:pt x="31318" y="122081"/>
                </a:cubicBezTo>
                <a:cubicBezTo>
                  <a:pt x="32211" y="120380"/>
                  <a:pt x="33082" y="118509"/>
                  <a:pt x="33933" y="116468"/>
                </a:cubicBezTo>
                <a:cubicBezTo>
                  <a:pt x="23387" y="110345"/>
                  <a:pt x="15096" y="102819"/>
                  <a:pt x="9057" y="93889"/>
                </a:cubicBezTo>
                <a:cubicBezTo>
                  <a:pt x="3019" y="84959"/>
                  <a:pt x="0" y="75434"/>
                  <a:pt x="0" y="65314"/>
                </a:cubicBezTo>
                <a:cubicBezTo>
                  <a:pt x="0" y="53493"/>
                  <a:pt x="3997" y="42564"/>
                  <a:pt x="11991" y="32529"/>
                </a:cubicBezTo>
                <a:cubicBezTo>
                  <a:pt x="19986" y="22494"/>
                  <a:pt x="30893" y="14563"/>
                  <a:pt x="44712" y="8738"/>
                </a:cubicBezTo>
                <a:cubicBezTo>
                  <a:pt x="58532" y="2912"/>
                  <a:pt x="73564" y="0"/>
                  <a:pt x="89807" y="0"/>
                </a:cubicBez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dirty="0">
              <a:cs typeface="+mn-ea"/>
              <a:sym typeface="+mn-lt"/>
            </a:endParaRPr>
          </a:p>
        </p:txBody>
      </p:sp>
      <p:sp>
        <p:nvSpPr>
          <p:cNvPr id="15" name="任意多边形: 形状 54">
            <a:extLst>
              <a:ext uri="{FF2B5EF4-FFF2-40B4-BE49-F238E27FC236}">
                <a16:creationId xmlns="" xmlns:a16="http://schemas.microsoft.com/office/drawing/2014/main" id="{BE1C2698-527E-400B-8B4C-D7386A6BEBB4}"/>
              </a:ext>
            </a:extLst>
          </p:cNvPr>
          <p:cNvSpPr/>
          <p:nvPr/>
        </p:nvSpPr>
        <p:spPr>
          <a:xfrm>
            <a:off x="4974013" y="4790587"/>
            <a:ext cx="447936" cy="410840"/>
          </a:xfrm>
          <a:custGeom>
            <a:avLst/>
            <a:gdLst/>
            <a:ahLst/>
            <a:cxnLst/>
            <a:rect l="l" t="t" r="r" b="b"/>
            <a:pathLst>
              <a:path w="244929" h="224646">
                <a:moveTo>
                  <a:pt x="195943" y="161245"/>
                </a:moveTo>
                <a:cubicBezTo>
                  <a:pt x="191521" y="161245"/>
                  <a:pt x="187694" y="162861"/>
                  <a:pt x="184462" y="166093"/>
                </a:cubicBezTo>
                <a:cubicBezTo>
                  <a:pt x="181230" y="169324"/>
                  <a:pt x="179614" y="173151"/>
                  <a:pt x="179614" y="177574"/>
                </a:cubicBezTo>
                <a:cubicBezTo>
                  <a:pt x="179614" y="182081"/>
                  <a:pt x="181209" y="185929"/>
                  <a:pt x="184398" y="189118"/>
                </a:cubicBezTo>
                <a:cubicBezTo>
                  <a:pt x="187587" y="192308"/>
                  <a:pt x="191436" y="193902"/>
                  <a:pt x="195943" y="193902"/>
                </a:cubicBezTo>
                <a:cubicBezTo>
                  <a:pt x="200450" y="193902"/>
                  <a:pt x="204299" y="192308"/>
                  <a:pt x="207488" y="189118"/>
                </a:cubicBezTo>
                <a:cubicBezTo>
                  <a:pt x="210677" y="185929"/>
                  <a:pt x="212272" y="182081"/>
                  <a:pt x="212272" y="177574"/>
                </a:cubicBezTo>
                <a:cubicBezTo>
                  <a:pt x="212272" y="173151"/>
                  <a:pt x="210656" y="169324"/>
                  <a:pt x="207424" y="166093"/>
                </a:cubicBezTo>
                <a:cubicBezTo>
                  <a:pt x="204192" y="162861"/>
                  <a:pt x="200365" y="161245"/>
                  <a:pt x="195943" y="161245"/>
                </a:cubicBezTo>
                <a:close/>
                <a:moveTo>
                  <a:pt x="179614" y="130629"/>
                </a:moveTo>
                <a:cubicBezTo>
                  <a:pt x="180295" y="130629"/>
                  <a:pt x="182251" y="132606"/>
                  <a:pt x="185483" y="136561"/>
                </a:cubicBezTo>
                <a:cubicBezTo>
                  <a:pt x="188714" y="140515"/>
                  <a:pt x="190925" y="143386"/>
                  <a:pt x="192116" y="145172"/>
                </a:cubicBezTo>
                <a:cubicBezTo>
                  <a:pt x="193817" y="145002"/>
                  <a:pt x="195093" y="144917"/>
                  <a:pt x="195943" y="144917"/>
                </a:cubicBezTo>
                <a:cubicBezTo>
                  <a:pt x="196793" y="144917"/>
                  <a:pt x="198069" y="145002"/>
                  <a:pt x="199770" y="145172"/>
                </a:cubicBezTo>
                <a:cubicBezTo>
                  <a:pt x="204107" y="139133"/>
                  <a:pt x="208019" y="134371"/>
                  <a:pt x="211506" y="130884"/>
                </a:cubicBezTo>
                <a:lnTo>
                  <a:pt x="212272" y="130629"/>
                </a:lnTo>
                <a:cubicBezTo>
                  <a:pt x="212612" y="130629"/>
                  <a:pt x="217885" y="133606"/>
                  <a:pt x="228090" y="139559"/>
                </a:cubicBezTo>
                <a:cubicBezTo>
                  <a:pt x="228430" y="139814"/>
                  <a:pt x="228600" y="140112"/>
                  <a:pt x="228600" y="140452"/>
                </a:cubicBezTo>
                <a:cubicBezTo>
                  <a:pt x="228600" y="142578"/>
                  <a:pt x="226432" y="148446"/>
                  <a:pt x="222094" y="158056"/>
                </a:cubicBezTo>
                <a:cubicBezTo>
                  <a:pt x="223540" y="160012"/>
                  <a:pt x="224816" y="162223"/>
                  <a:pt x="225921" y="164689"/>
                </a:cubicBezTo>
                <a:cubicBezTo>
                  <a:pt x="238593" y="165965"/>
                  <a:pt x="244929" y="167283"/>
                  <a:pt x="244929" y="168644"/>
                </a:cubicBezTo>
                <a:lnTo>
                  <a:pt x="244929" y="186503"/>
                </a:lnTo>
                <a:cubicBezTo>
                  <a:pt x="244929" y="187864"/>
                  <a:pt x="238593" y="189182"/>
                  <a:pt x="225921" y="190458"/>
                </a:cubicBezTo>
                <a:cubicBezTo>
                  <a:pt x="224901" y="192754"/>
                  <a:pt x="223625" y="194965"/>
                  <a:pt x="222094" y="197091"/>
                </a:cubicBezTo>
                <a:cubicBezTo>
                  <a:pt x="226432" y="206701"/>
                  <a:pt x="228600" y="212570"/>
                  <a:pt x="228600" y="214696"/>
                </a:cubicBezTo>
                <a:cubicBezTo>
                  <a:pt x="228600" y="215036"/>
                  <a:pt x="228430" y="215333"/>
                  <a:pt x="228090" y="215589"/>
                </a:cubicBezTo>
                <a:cubicBezTo>
                  <a:pt x="217714" y="221627"/>
                  <a:pt x="212442" y="224646"/>
                  <a:pt x="212272" y="224646"/>
                </a:cubicBezTo>
                <a:cubicBezTo>
                  <a:pt x="211591" y="224646"/>
                  <a:pt x="209635" y="222647"/>
                  <a:pt x="206403" y="218650"/>
                </a:cubicBezTo>
                <a:cubicBezTo>
                  <a:pt x="203172" y="214653"/>
                  <a:pt x="200961" y="211762"/>
                  <a:pt x="199770" y="209976"/>
                </a:cubicBezTo>
                <a:cubicBezTo>
                  <a:pt x="198069" y="210146"/>
                  <a:pt x="196793" y="210231"/>
                  <a:pt x="195943" y="210231"/>
                </a:cubicBezTo>
                <a:cubicBezTo>
                  <a:pt x="195093" y="210231"/>
                  <a:pt x="193817" y="210146"/>
                  <a:pt x="192116" y="209976"/>
                </a:cubicBezTo>
                <a:cubicBezTo>
                  <a:pt x="190925" y="211762"/>
                  <a:pt x="188714" y="214653"/>
                  <a:pt x="185483" y="218650"/>
                </a:cubicBezTo>
                <a:cubicBezTo>
                  <a:pt x="182251" y="222647"/>
                  <a:pt x="180295" y="224646"/>
                  <a:pt x="179614" y="224646"/>
                </a:cubicBezTo>
                <a:cubicBezTo>
                  <a:pt x="179444" y="224646"/>
                  <a:pt x="174172" y="221627"/>
                  <a:pt x="163796" y="215589"/>
                </a:cubicBezTo>
                <a:cubicBezTo>
                  <a:pt x="163456" y="215333"/>
                  <a:pt x="163286" y="215036"/>
                  <a:pt x="163286" y="214696"/>
                </a:cubicBezTo>
                <a:cubicBezTo>
                  <a:pt x="163286" y="212570"/>
                  <a:pt x="165454" y="206701"/>
                  <a:pt x="169792" y="197091"/>
                </a:cubicBezTo>
                <a:cubicBezTo>
                  <a:pt x="168261" y="194965"/>
                  <a:pt x="166985" y="192754"/>
                  <a:pt x="165965" y="190458"/>
                </a:cubicBezTo>
                <a:cubicBezTo>
                  <a:pt x="153293" y="189182"/>
                  <a:pt x="146957" y="187864"/>
                  <a:pt x="146957" y="186503"/>
                </a:cubicBezTo>
                <a:lnTo>
                  <a:pt x="146957" y="168644"/>
                </a:lnTo>
                <a:cubicBezTo>
                  <a:pt x="146957" y="167283"/>
                  <a:pt x="153293" y="165965"/>
                  <a:pt x="165965" y="164689"/>
                </a:cubicBezTo>
                <a:cubicBezTo>
                  <a:pt x="167070" y="162223"/>
                  <a:pt x="168346" y="160012"/>
                  <a:pt x="169792" y="158056"/>
                </a:cubicBezTo>
                <a:cubicBezTo>
                  <a:pt x="165454" y="148446"/>
                  <a:pt x="163286" y="142578"/>
                  <a:pt x="163286" y="140452"/>
                </a:cubicBezTo>
                <a:cubicBezTo>
                  <a:pt x="163286" y="140112"/>
                  <a:pt x="163456" y="139814"/>
                  <a:pt x="163796" y="139559"/>
                </a:cubicBezTo>
                <a:cubicBezTo>
                  <a:pt x="164136" y="139389"/>
                  <a:pt x="165625" y="138538"/>
                  <a:pt x="168261" y="137007"/>
                </a:cubicBezTo>
                <a:cubicBezTo>
                  <a:pt x="170897" y="135477"/>
                  <a:pt x="173406" y="134031"/>
                  <a:pt x="175787" y="132670"/>
                </a:cubicBezTo>
                <a:cubicBezTo>
                  <a:pt x="178169" y="131309"/>
                  <a:pt x="179444" y="130629"/>
                  <a:pt x="179614" y="130629"/>
                </a:cubicBezTo>
                <a:close/>
                <a:moveTo>
                  <a:pt x="81643" y="79602"/>
                </a:moveTo>
                <a:cubicBezTo>
                  <a:pt x="72628" y="79602"/>
                  <a:pt x="64932" y="82791"/>
                  <a:pt x="58553" y="89170"/>
                </a:cubicBezTo>
                <a:cubicBezTo>
                  <a:pt x="52175" y="95548"/>
                  <a:pt x="48986" y="103245"/>
                  <a:pt x="48986" y="112259"/>
                </a:cubicBezTo>
                <a:cubicBezTo>
                  <a:pt x="48986" y="121274"/>
                  <a:pt x="52175" y="128971"/>
                  <a:pt x="58553" y="135349"/>
                </a:cubicBezTo>
                <a:cubicBezTo>
                  <a:pt x="64932" y="141727"/>
                  <a:pt x="72628" y="144917"/>
                  <a:pt x="81643" y="144917"/>
                </a:cubicBezTo>
                <a:cubicBezTo>
                  <a:pt x="90658" y="144917"/>
                  <a:pt x="98354" y="141727"/>
                  <a:pt x="104733" y="135349"/>
                </a:cubicBezTo>
                <a:cubicBezTo>
                  <a:pt x="111111" y="128971"/>
                  <a:pt x="114300" y="121274"/>
                  <a:pt x="114300" y="112259"/>
                </a:cubicBezTo>
                <a:cubicBezTo>
                  <a:pt x="114300" y="103245"/>
                  <a:pt x="111111" y="95548"/>
                  <a:pt x="104733" y="89170"/>
                </a:cubicBezTo>
                <a:cubicBezTo>
                  <a:pt x="98354" y="82791"/>
                  <a:pt x="90658" y="79602"/>
                  <a:pt x="81643" y="79602"/>
                </a:cubicBezTo>
                <a:close/>
                <a:moveTo>
                  <a:pt x="195943" y="30617"/>
                </a:moveTo>
                <a:cubicBezTo>
                  <a:pt x="191521" y="30617"/>
                  <a:pt x="187694" y="32232"/>
                  <a:pt x="184462" y="35464"/>
                </a:cubicBezTo>
                <a:cubicBezTo>
                  <a:pt x="181230" y="38696"/>
                  <a:pt x="179614" y="42523"/>
                  <a:pt x="179614" y="46945"/>
                </a:cubicBezTo>
                <a:cubicBezTo>
                  <a:pt x="179614" y="51452"/>
                  <a:pt x="181209" y="55301"/>
                  <a:pt x="184398" y="58490"/>
                </a:cubicBezTo>
                <a:cubicBezTo>
                  <a:pt x="187587" y="61679"/>
                  <a:pt x="191436" y="63274"/>
                  <a:pt x="195943" y="63274"/>
                </a:cubicBezTo>
                <a:cubicBezTo>
                  <a:pt x="200450" y="63274"/>
                  <a:pt x="204299" y="61679"/>
                  <a:pt x="207488" y="58490"/>
                </a:cubicBezTo>
                <a:cubicBezTo>
                  <a:pt x="210677" y="55301"/>
                  <a:pt x="212272" y="51452"/>
                  <a:pt x="212272" y="46945"/>
                </a:cubicBezTo>
                <a:cubicBezTo>
                  <a:pt x="212272" y="42523"/>
                  <a:pt x="210656" y="38696"/>
                  <a:pt x="207424" y="35464"/>
                </a:cubicBezTo>
                <a:cubicBezTo>
                  <a:pt x="204192" y="32232"/>
                  <a:pt x="200365" y="30617"/>
                  <a:pt x="195943" y="30617"/>
                </a:cubicBezTo>
                <a:close/>
                <a:moveTo>
                  <a:pt x="69779" y="30617"/>
                </a:moveTo>
                <a:lnTo>
                  <a:pt x="93507" y="30617"/>
                </a:lnTo>
                <a:cubicBezTo>
                  <a:pt x="94442" y="30617"/>
                  <a:pt x="95293" y="30935"/>
                  <a:pt x="96058" y="31573"/>
                </a:cubicBezTo>
                <a:cubicBezTo>
                  <a:pt x="96823" y="32211"/>
                  <a:pt x="97249" y="32955"/>
                  <a:pt x="97334" y="33806"/>
                </a:cubicBezTo>
                <a:lnTo>
                  <a:pt x="100268" y="53323"/>
                </a:lnTo>
                <a:cubicBezTo>
                  <a:pt x="103159" y="54174"/>
                  <a:pt x="106348" y="55492"/>
                  <a:pt x="109835" y="57278"/>
                </a:cubicBezTo>
                <a:lnTo>
                  <a:pt x="124888" y="45925"/>
                </a:lnTo>
                <a:cubicBezTo>
                  <a:pt x="125569" y="45329"/>
                  <a:pt x="126419" y="45032"/>
                  <a:pt x="127440" y="45032"/>
                </a:cubicBezTo>
                <a:cubicBezTo>
                  <a:pt x="128375" y="45032"/>
                  <a:pt x="129268" y="45372"/>
                  <a:pt x="130118" y="46052"/>
                </a:cubicBezTo>
                <a:cubicBezTo>
                  <a:pt x="142365" y="57363"/>
                  <a:pt x="148488" y="64167"/>
                  <a:pt x="148488" y="66463"/>
                </a:cubicBezTo>
                <a:cubicBezTo>
                  <a:pt x="148488" y="67228"/>
                  <a:pt x="148190" y="68036"/>
                  <a:pt x="147595" y="68887"/>
                </a:cubicBezTo>
                <a:cubicBezTo>
                  <a:pt x="146575" y="70247"/>
                  <a:pt x="144789" y="72544"/>
                  <a:pt x="142237" y="75775"/>
                </a:cubicBezTo>
                <a:cubicBezTo>
                  <a:pt x="139686" y="79007"/>
                  <a:pt x="137772" y="81558"/>
                  <a:pt x="136497" y="83429"/>
                </a:cubicBezTo>
                <a:cubicBezTo>
                  <a:pt x="138453" y="87511"/>
                  <a:pt x="139899" y="90998"/>
                  <a:pt x="140834" y="93890"/>
                </a:cubicBezTo>
                <a:lnTo>
                  <a:pt x="160224" y="96824"/>
                </a:lnTo>
                <a:cubicBezTo>
                  <a:pt x="161075" y="96994"/>
                  <a:pt x="161798" y="97440"/>
                  <a:pt x="162393" y="98163"/>
                </a:cubicBezTo>
                <a:cubicBezTo>
                  <a:pt x="162988" y="98886"/>
                  <a:pt x="163286" y="99715"/>
                  <a:pt x="163286" y="100651"/>
                </a:cubicBezTo>
                <a:lnTo>
                  <a:pt x="163286" y="124251"/>
                </a:lnTo>
                <a:cubicBezTo>
                  <a:pt x="163286" y="125101"/>
                  <a:pt x="162988" y="125930"/>
                  <a:pt x="162393" y="126738"/>
                </a:cubicBezTo>
                <a:cubicBezTo>
                  <a:pt x="161798" y="127546"/>
                  <a:pt x="161117" y="127993"/>
                  <a:pt x="160352" y="128078"/>
                </a:cubicBezTo>
                <a:lnTo>
                  <a:pt x="140579" y="131139"/>
                </a:lnTo>
                <a:cubicBezTo>
                  <a:pt x="139643" y="134116"/>
                  <a:pt x="138283" y="137348"/>
                  <a:pt x="136497" y="140834"/>
                </a:cubicBezTo>
                <a:cubicBezTo>
                  <a:pt x="139388" y="144917"/>
                  <a:pt x="143215" y="149807"/>
                  <a:pt x="147978" y="155505"/>
                </a:cubicBezTo>
                <a:cubicBezTo>
                  <a:pt x="148573" y="156355"/>
                  <a:pt x="148871" y="157205"/>
                  <a:pt x="148871" y="158056"/>
                </a:cubicBezTo>
                <a:cubicBezTo>
                  <a:pt x="148871" y="159076"/>
                  <a:pt x="148573" y="159884"/>
                  <a:pt x="147978" y="160480"/>
                </a:cubicBezTo>
                <a:cubicBezTo>
                  <a:pt x="146022" y="163031"/>
                  <a:pt x="142514" y="166837"/>
                  <a:pt x="137454" y="171897"/>
                </a:cubicBezTo>
                <a:cubicBezTo>
                  <a:pt x="132393" y="176957"/>
                  <a:pt x="129055" y="179487"/>
                  <a:pt x="127440" y="179487"/>
                </a:cubicBezTo>
                <a:cubicBezTo>
                  <a:pt x="126504" y="179487"/>
                  <a:pt x="125611" y="179190"/>
                  <a:pt x="124761" y="178594"/>
                </a:cubicBezTo>
                <a:lnTo>
                  <a:pt x="110090" y="167113"/>
                </a:lnTo>
                <a:cubicBezTo>
                  <a:pt x="106944" y="168729"/>
                  <a:pt x="103670" y="170047"/>
                  <a:pt x="100268" y="171068"/>
                </a:cubicBezTo>
                <a:cubicBezTo>
                  <a:pt x="99332" y="180253"/>
                  <a:pt x="98354" y="186844"/>
                  <a:pt x="97334" y="190841"/>
                </a:cubicBezTo>
                <a:cubicBezTo>
                  <a:pt x="96738" y="192882"/>
                  <a:pt x="95463" y="193902"/>
                  <a:pt x="93507" y="193902"/>
                </a:cubicBezTo>
                <a:lnTo>
                  <a:pt x="69779" y="193902"/>
                </a:lnTo>
                <a:cubicBezTo>
                  <a:pt x="68844" y="193902"/>
                  <a:pt x="67993" y="193583"/>
                  <a:pt x="67228" y="192945"/>
                </a:cubicBezTo>
                <a:cubicBezTo>
                  <a:pt x="66463" y="192308"/>
                  <a:pt x="66037" y="191564"/>
                  <a:pt x="65952" y="190713"/>
                </a:cubicBezTo>
                <a:lnTo>
                  <a:pt x="63018" y="171195"/>
                </a:lnTo>
                <a:cubicBezTo>
                  <a:pt x="60127" y="170345"/>
                  <a:pt x="56938" y="169027"/>
                  <a:pt x="53451" y="167241"/>
                </a:cubicBezTo>
                <a:lnTo>
                  <a:pt x="38398" y="178594"/>
                </a:lnTo>
                <a:cubicBezTo>
                  <a:pt x="37802" y="179190"/>
                  <a:pt x="36952" y="179487"/>
                  <a:pt x="35846" y="179487"/>
                </a:cubicBezTo>
                <a:cubicBezTo>
                  <a:pt x="34911" y="179487"/>
                  <a:pt x="34018" y="179147"/>
                  <a:pt x="33168" y="178467"/>
                </a:cubicBezTo>
                <a:cubicBezTo>
                  <a:pt x="20921" y="167156"/>
                  <a:pt x="14798" y="160352"/>
                  <a:pt x="14798" y="158056"/>
                </a:cubicBezTo>
                <a:cubicBezTo>
                  <a:pt x="14798" y="157291"/>
                  <a:pt x="15096" y="156483"/>
                  <a:pt x="15691" y="155632"/>
                </a:cubicBezTo>
                <a:cubicBezTo>
                  <a:pt x="16541" y="154442"/>
                  <a:pt x="18285" y="152188"/>
                  <a:pt x="20921" y="148871"/>
                </a:cubicBezTo>
                <a:cubicBezTo>
                  <a:pt x="23557" y="145554"/>
                  <a:pt x="25556" y="142961"/>
                  <a:pt x="26917" y="141090"/>
                </a:cubicBezTo>
                <a:cubicBezTo>
                  <a:pt x="24961" y="137348"/>
                  <a:pt x="23472" y="133861"/>
                  <a:pt x="22452" y="130629"/>
                </a:cubicBezTo>
                <a:lnTo>
                  <a:pt x="3062" y="127567"/>
                </a:lnTo>
                <a:cubicBezTo>
                  <a:pt x="2211" y="127482"/>
                  <a:pt x="1488" y="127078"/>
                  <a:pt x="893" y="126356"/>
                </a:cubicBezTo>
                <a:cubicBezTo>
                  <a:pt x="298" y="125633"/>
                  <a:pt x="0" y="124803"/>
                  <a:pt x="0" y="123868"/>
                </a:cubicBezTo>
                <a:lnTo>
                  <a:pt x="0" y="100268"/>
                </a:lnTo>
                <a:cubicBezTo>
                  <a:pt x="0" y="99418"/>
                  <a:pt x="298" y="98588"/>
                  <a:pt x="893" y="97781"/>
                </a:cubicBezTo>
                <a:cubicBezTo>
                  <a:pt x="1488" y="96973"/>
                  <a:pt x="2169" y="96526"/>
                  <a:pt x="2934" y="96441"/>
                </a:cubicBezTo>
                <a:lnTo>
                  <a:pt x="22707" y="93379"/>
                </a:lnTo>
                <a:cubicBezTo>
                  <a:pt x="23643" y="90403"/>
                  <a:pt x="25003" y="87171"/>
                  <a:pt x="26789" y="83684"/>
                </a:cubicBezTo>
                <a:cubicBezTo>
                  <a:pt x="23898" y="79602"/>
                  <a:pt x="20071" y="74712"/>
                  <a:pt x="15308" y="69014"/>
                </a:cubicBezTo>
                <a:cubicBezTo>
                  <a:pt x="14713" y="68079"/>
                  <a:pt x="14415" y="67228"/>
                  <a:pt x="14415" y="66463"/>
                </a:cubicBezTo>
                <a:cubicBezTo>
                  <a:pt x="14415" y="65442"/>
                  <a:pt x="14713" y="64592"/>
                  <a:pt x="15308" y="63911"/>
                </a:cubicBezTo>
                <a:cubicBezTo>
                  <a:pt x="17179" y="61360"/>
                  <a:pt x="20666" y="57576"/>
                  <a:pt x="25769" y="52558"/>
                </a:cubicBezTo>
                <a:cubicBezTo>
                  <a:pt x="30871" y="47540"/>
                  <a:pt x="34231" y="45032"/>
                  <a:pt x="35846" y="45032"/>
                </a:cubicBezTo>
                <a:cubicBezTo>
                  <a:pt x="36782" y="45032"/>
                  <a:pt x="37675" y="45329"/>
                  <a:pt x="38525" y="45925"/>
                </a:cubicBezTo>
                <a:lnTo>
                  <a:pt x="53196" y="57406"/>
                </a:lnTo>
                <a:cubicBezTo>
                  <a:pt x="56087" y="55875"/>
                  <a:pt x="59361" y="54514"/>
                  <a:pt x="63018" y="53323"/>
                </a:cubicBezTo>
                <a:cubicBezTo>
                  <a:pt x="63954" y="44139"/>
                  <a:pt x="64932" y="37590"/>
                  <a:pt x="65952" y="33678"/>
                </a:cubicBezTo>
                <a:cubicBezTo>
                  <a:pt x="66548" y="31637"/>
                  <a:pt x="67823" y="30617"/>
                  <a:pt x="69779" y="30617"/>
                </a:cubicBezTo>
                <a:close/>
                <a:moveTo>
                  <a:pt x="179614" y="0"/>
                </a:moveTo>
                <a:cubicBezTo>
                  <a:pt x="180295" y="0"/>
                  <a:pt x="182251" y="1978"/>
                  <a:pt x="185483" y="5932"/>
                </a:cubicBezTo>
                <a:cubicBezTo>
                  <a:pt x="188714" y="9887"/>
                  <a:pt x="190925" y="12757"/>
                  <a:pt x="192116" y="14543"/>
                </a:cubicBezTo>
                <a:cubicBezTo>
                  <a:pt x="193817" y="14373"/>
                  <a:pt x="195093" y="14288"/>
                  <a:pt x="195943" y="14288"/>
                </a:cubicBezTo>
                <a:cubicBezTo>
                  <a:pt x="196793" y="14288"/>
                  <a:pt x="198069" y="14373"/>
                  <a:pt x="199770" y="14543"/>
                </a:cubicBezTo>
                <a:cubicBezTo>
                  <a:pt x="204107" y="8505"/>
                  <a:pt x="208019" y="3742"/>
                  <a:pt x="211506" y="256"/>
                </a:cubicBezTo>
                <a:lnTo>
                  <a:pt x="212272" y="0"/>
                </a:lnTo>
                <a:cubicBezTo>
                  <a:pt x="212612" y="0"/>
                  <a:pt x="217885" y="2977"/>
                  <a:pt x="228090" y="8930"/>
                </a:cubicBezTo>
                <a:cubicBezTo>
                  <a:pt x="228430" y="9185"/>
                  <a:pt x="228600" y="9483"/>
                  <a:pt x="228600" y="9823"/>
                </a:cubicBezTo>
                <a:cubicBezTo>
                  <a:pt x="228600" y="11949"/>
                  <a:pt x="226432" y="17817"/>
                  <a:pt x="222094" y="27427"/>
                </a:cubicBezTo>
                <a:cubicBezTo>
                  <a:pt x="223540" y="29383"/>
                  <a:pt x="224816" y="31595"/>
                  <a:pt x="225921" y="34061"/>
                </a:cubicBezTo>
                <a:cubicBezTo>
                  <a:pt x="238593" y="35337"/>
                  <a:pt x="244929" y="36655"/>
                  <a:pt x="244929" y="38015"/>
                </a:cubicBezTo>
                <a:lnTo>
                  <a:pt x="244929" y="55875"/>
                </a:lnTo>
                <a:cubicBezTo>
                  <a:pt x="244929" y="57236"/>
                  <a:pt x="238593" y="58554"/>
                  <a:pt x="225921" y="59829"/>
                </a:cubicBezTo>
                <a:cubicBezTo>
                  <a:pt x="224901" y="62126"/>
                  <a:pt x="223625" y="64337"/>
                  <a:pt x="222094" y="66463"/>
                </a:cubicBezTo>
                <a:cubicBezTo>
                  <a:pt x="226432" y="76073"/>
                  <a:pt x="228600" y="81941"/>
                  <a:pt x="228600" y="84067"/>
                </a:cubicBezTo>
                <a:cubicBezTo>
                  <a:pt x="228600" y="84407"/>
                  <a:pt x="228430" y="84705"/>
                  <a:pt x="228090" y="84960"/>
                </a:cubicBezTo>
                <a:cubicBezTo>
                  <a:pt x="217714" y="90998"/>
                  <a:pt x="212442" y="94017"/>
                  <a:pt x="212272" y="94017"/>
                </a:cubicBezTo>
                <a:cubicBezTo>
                  <a:pt x="211591" y="94017"/>
                  <a:pt x="209635" y="92019"/>
                  <a:pt x="206403" y="88022"/>
                </a:cubicBezTo>
                <a:cubicBezTo>
                  <a:pt x="203172" y="84025"/>
                  <a:pt x="200961" y="81133"/>
                  <a:pt x="199770" y="79347"/>
                </a:cubicBezTo>
                <a:cubicBezTo>
                  <a:pt x="198069" y="79517"/>
                  <a:pt x="196793" y="79602"/>
                  <a:pt x="195943" y="79602"/>
                </a:cubicBezTo>
                <a:cubicBezTo>
                  <a:pt x="195093" y="79602"/>
                  <a:pt x="193817" y="79517"/>
                  <a:pt x="192116" y="79347"/>
                </a:cubicBezTo>
                <a:cubicBezTo>
                  <a:pt x="190925" y="81133"/>
                  <a:pt x="188714" y="84025"/>
                  <a:pt x="185483" y="88022"/>
                </a:cubicBezTo>
                <a:cubicBezTo>
                  <a:pt x="182251" y="92019"/>
                  <a:pt x="180295" y="94017"/>
                  <a:pt x="179614" y="94017"/>
                </a:cubicBezTo>
                <a:cubicBezTo>
                  <a:pt x="179444" y="94017"/>
                  <a:pt x="174172" y="90998"/>
                  <a:pt x="163796" y="84960"/>
                </a:cubicBezTo>
                <a:cubicBezTo>
                  <a:pt x="163456" y="84705"/>
                  <a:pt x="163286" y="84407"/>
                  <a:pt x="163286" y="84067"/>
                </a:cubicBezTo>
                <a:cubicBezTo>
                  <a:pt x="163286" y="81941"/>
                  <a:pt x="165454" y="76073"/>
                  <a:pt x="169792" y="66463"/>
                </a:cubicBezTo>
                <a:cubicBezTo>
                  <a:pt x="168261" y="64337"/>
                  <a:pt x="166985" y="62126"/>
                  <a:pt x="165965" y="59829"/>
                </a:cubicBezTo>
                <a:cubicBezTo>
                  <a:pt x="153293" y="58554"/>
                  <a:pt x="146957" y="57236"/>
                  <a:pt x="146957" y="55875"/>
                </a:cubicBezTo>
                <a:lnTo>
                  <a:pt x="146957" y="38015"/>
                </a:lnTo>
                <a:cubicBezTo>
                  <a:pt x="146957" y="36655"/>
                  <a:pt x="153293" y="35337"/>
                  <a:pt x="165965" y="34061"/>
                </a:cubicBezTo>
                <a:cubicBezTo>
                  <a:pt x="167070" y="31595"/>
                  <a:pt x="168346" y="29383"/>
                  <a:pt x="169792" y="27427"/>
                </a:cubicBezTo>
                <a:cubicBezTo>
                  <a:pt x="165454" y="17817"/>
                  <a:pt x="163286" y="11949"/>
                  <a:pt x="163286" y="9823"/>
                </a:cubicBezTo>
                <a:cubicBezTo>
                  <a:pt x="163286" y="9483"/>
                  <a:pt x="163456" y="9185"/>
                  <a:pt x="163796" y="8930"/>
                </a:cubicBezTo>
                <a:cubicBezTo>
                  <a:pt x="164136" y="8760"/>
                  <a:pt x="165625" y="7910"/>
                  <a:pt x="168261" y="6379"/>
                </a:cubicBezTo>
                <a:cubicBezTo>
                  <a:pt x="170897" y="4848"/>
                  <a:pt x="173406" y="3402"/>
                  <a:pt x="175787" y="2042"/>
                </a:cubicBezTo>
                <a:cubicBezTo>
                  <a:pt x="178169" y="681"/>
                  <a:pt x="179444" y="0"/>
                  <a:pt x="179614" y="0"/>
                </a:cubicBez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altLang="zh-CN" dirty="0">
              <a:solidFill>
                <a:schemeClr val="tx1">
                  <a:lumMod val="50000"/>
                  <a:lumOff val="50000"/>
                </a:schemeClr>
              </a:solidFill>
              <a:cs typeface="+mn-ea"/>
              <a:sym typeface="+mn-lt"/>
            </a:endParaRPr>
          </a:p>
        </p:txBody>
      </p:sp>
      <p:sp>
        <p:nvSpPr>
          <p:cNvPr id="16" name="任意多边形: 形状 55">
            <a:extLst>
              <a:ext uri="{FF2B5EF4-FFF2-40B4-BE49-F238E27FC236}">
                <a16:creationId xmlns="" xmlns:a16="http://schemas.microsoft.com/office/drawing/2014/main" id="{9F3803CB-B44F-45B2-8CC5-FBB4A343D2D4}"/>
              </a:ext>
            </a:extLst>
          </p:cNvPr>
          <p:cNvSpPr/>
          <p:nvPr/>
        </p:nvSpPr>
        <p:spPr>
          <a:xfrm>
            <a:off x="6774139" y="3336101"/>
            <a:ext cx="418072" cy="358346"/>
          </a:xfrm>
          <a:custGeom>
            <a:avLst/>
            <a:gdLst/>
            <a:ahLst/>
            <a:cxnLst/>
            <a:rect l="l" t="t" r="r" b="b"/>
            <a:pathLst>
              <a:path w="228600" h="195943">
                <a:moveTo>
                  <a:pt x="97972" y="114300"/>
                </a:moveTo>
                <a:lnTo>
                  <a:pt x="130629" y="114300"/>
                </a:lnTo>
                <a:lnTo>
                  <a:pt x="130629" y="130629"/>
                </a:lnTo>
                <a:lnTo>
                  <a:pt x="97972" y="130629"/>
                </a:lnTo>
                <a:close/>
                <a:moveTo>
                  <a:pt x="0" y="114300"/>
                </a:moveTo>
                <a:lnTo>
                  <a:pt x="85725" y="114300"/>
                </a:lnTo>
                <a:lnTo>
                  <a:pt x="85725" y="134711"/>
                </a:lnTo>
                <a:cubicBezTo>
                  <a:pt x="85725" y="136922"/>
                  <a:pt x="86533" y="138836"/>
                  <a:pt x="88149" y="140452"/>
                </a:cubicBezTo>
                <a:cubicBezTo>
                  <a:pt x="89765" y="142067"/>
                  <a:pt x="91678" y="142875"/>
                  <a:pt x="93889" y="142875"/>
                </a:cubicBezTo>
                <a:lnTo>
                  <a:pt x="134711" y="142875"/>
                </a:lnTo>
                <a:cubicBezTo>
                  <a:pt x="136922" y="142875"/>
                  <a:pt x="138836" y="142067"/>
                  <a:pt x="140451" y="140452"/>
                </a:cubicBezTo>
                <a:cubicBezTo>
                  <a:pt x="142067" y="138836"/>
                  <a:pt x="142875" y="136922"/>
                  <a:pt x="142875" y="134711"/>
                </a:cubicBezTo>
                <a:lnTo>
                  <a:pt x="142875" y="114300"/>
                </a:lnTo>
                <a:lnTo>
                  <a:pt x="228600" y="114300"/>
                </a:lnTo>
                <a:lnTo>
                  <a:pt x="228600" y="175533"/>
                </a:lnTo>
                <a:cubicBezTo>
                  <a:pt x="228600" y="181145"/>
                  <a:pt x="226602" y="185950"/>
                  <a:pt x="222604" y="189948"/>
                </a:cubicBezTo>
                <a:cubicBezTo>
                  <a:pt x="218607" y="193945"/>
                  <a:pt x="213802" y="195943"/>
                  <a:pt x="208189" y="195943"/>
                </a:cubicBezTo>
                <a:lnTo>
                  <a:pt x="20411" y="195943"/>
                </a:lnTo>
                <a:cubicBezTo>
                  <a:pt x="14798" y="195943"/>
                  <a:pt x="9993" y="193945"/>
                  <a:pt x="5996" y="189948"/>
                </a:cubicBezTo>
                <a:cubicBezTo>
                  <a:pt x="1999" y="185950"/>
                  <a:pt x="0" y="181145"/>
                  <a:pt x="0" y="175533"/>
                </a:cubicBezTo>
                <a:close/>
                <a:moveTo>
                  <a:pt x="81643" y="16329"/>
                </a:moveTo>
                <a:lnTo>
                  <a:pt x="81643" y="32658"/>
                </a:lnTo>
                <a:lnTo>
                  <a:pt x="146957" y="32658"/>
                </a:lnTo>
                <a:lnTo>
                  <a:pt x="146957" y="16329"/>
                </a:lnTo>
                <a:close/>
                <a:moveTo>
                  <a:pt x="77561" y="0"/>
                </a:moveTo>
                <a:lnTo>
                  <a:pt x="151039" y="0"/>
                </a:lnTo>
                <a:cubicBezTo>
                  <a:pt x="154441" y="0"/>
                  <a:pt x="157333" y="1191"/>
                  <a:pt x="159714" y="3572"/>
                </a:cubicBezTo>
                <a:cubicBezTo>
                  <a:pt x="162095" y="5954"/>
                  <a:pt x="163286" y="8845"/>
                  <a:pt x="163286" y="12247"/>
                </a:cubicBezTo>
                <a:lnTo>
                  <a:pt x="163286" y="32658"/>
                </a:lnTo>
                <a:lnTo>
                  <a:pt x="208189" y="32658"/>
                </a:lnTo>
                <a:cubicBezTo>
                  <a:pt x="213802" y="32658"/>
                  <a:pt x="218607" y="34656"/>
                  <a:pt x="222604" y="38653"/>
                </a:cubicBezTo>
                <a:cubicBezTo>
                  <a:pt x="226602" y="42650"/>
                  <a:pt x="228600" y="47455"/>
                  <a:pt x="228600" y="53068"/>
                </a:cubicBezTo>
                <a:lnTo>
                  <a:pt x="228600" y="102054"/>
                </a:lnTo>
                <a:lnTo>
                  <a:pt x="0" y="102054"/>
                </a:lnTo>
                <a:lnTo>
                  <a:pt x="0" y="53068"/>
                </a:lnTo>
                <a:cubicBezTo>
                  <a:pt x="0" y="47455"/>
                  <a:pt x="1999" y="42650"/>
                  <a:pt x="5996" y="38653"/>
                </a:cubicBezTo>
                <a:cubicBezTo>
                  <a:pt x="9993" y="34656"/>
                  <a:pt x="14798" y="32658"/>
                  <a:pt x="20411" y="32658"/>
                </a:cubicBezTo>
                <a:lnTo>
                  <a:pt x="65314" y="32658"/>
                </a:lnTo>
                <a:lnTo>
                  <a:pt x="65314" y="12247"/>
                </a:lnTo>
                <a:cubicBezTo>
                  <a:pt x="65314" y="8845"/>
                  <a:pt x="66505" y="5954"/>
                  <a:pt x="68886" y="3572"/>
                </a:cubicBezTo>
                <a:cubicBezTo>
                  <a:pt x="71268" y="1191"/>
                  <a:pt x="74159" y="0"/>
                  <a:pt x="77561" y="0"/>
                </a:cubicBez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altLang="zh-CN" dirty="0">
              <a:solidFill>
                <a:schemeClr val="tx1">
                  <a:lumMod val="50000"/>
                  <a:lumOff val="50000"/>
                </a:schemeClr>
              </a:solidFill>
              <a:cs typeface="+mn-ea"/>
              <a:sym typeface="+mn-lt"/>
            </a:endParaRPr>
          </a:p>
        </p:txBody>
      </p:sp>
      <p:sp>
        <p:nvSpPr>
          <p:cNvPr id="17" name="任意多边形: 形状 56">
            <a:extLst>
              <a:ext uri="{FF2B5EF4-FFF2-40B4-BE49-F238E27FC236}">
                <a16:creationId xmlns="" xmlns:a16="http://schemas.microsoft.com/office/drawing/2014/main" id="{EB58978C-7BB7-4725-9EF4-880A05FD2002}"/>
              </a:ext>
            </a:extLst>
          </p:cNvPr>
          <p:cNvSpPr/>
          <p:nvPr/>
        </p:nvSpPr>
        <p:spPr>
          <a:xfrm>
            <a:off x="6789070" y="4801902"/>
            <a:ext cx="388210" cy="388210"/>
          </a:xfrm>
          <a:custGeom>
            <a:avLst/>
            <a:gdLst/>
            <a:ahLst/>
            <a:cxnLst/>
            <a:rect l="l" t="t" r="r" b="b"/>
            <a:pathLst>
              <a:path w="212272" h="212272">
                <a:moveTo>
                  <a:pt x="73479" y="163286"/>
                </a:moveTo>
                <a:cubicBezTo>
                  <a:pt x="74669" y="163286"/>
                  <a:pt x="75647" y="163669"/>
                  <a:pt x="76413" y="164434"/>
                </a:cubicBezTo>
                <a:cubicBezTo>
                  <a:pt x="77178" y="165200"/>
                  <a:pt x="77561" y="166178"/>
                  <a:pt x="77561" y="167368"/>
                </a:cubicBezTo>
                <a:lnTo>
                  <a:pt x="77561" y="208190"/>
                </a:lnTo>
                <a:cubicBezTo>
                  <a:pt x="77561" y="209380"/>
                  <a:pt x="77178" y="210358"/>
                  <a:pt x="76413" y="211124"/>
                </a:cubicBezTo>
                <a:cubicBezTo>
                  <a:pt x="75647" y="211889"/>
                  <a:pt x="74669" y="212272"/>
                  <a:pt x="73479" y="212272"/>
                </a:cubicBezTo>
                <a:cubicBezTo>
                  <a:pt x="72288" y="212272"/>
                  <a:pt x="71310" y="211889"/>
                  <a:pt x="70545" y="211124"/>
                </a:cubicBezTo>
                <a:cubicBezTo>
                  <a:pt x="69779" y="210358"/>
                  <a:pt x="69397" y="209380"/>
                  <a:pt x="69397" y="208190"/>
                </a:cubicBezTo>
                <a:lnTo>
                  <a:pt x="69397" y="167368"/>
                </a:lnTo>
                <a:cubicBezTo>
                  <a:pt x="69397" y="166178"/>
                  <a:pt x="69779" y="165200"/>
                  <a:pt x="70545" y="164434"/>
                </a:cubicBezTo>
                <a:cubicBezTo>
                  <a:pt x="71310" y="163669"/>
                  <a:pt x="72288" y="163286"/>
                  <a:pt x="73479" y="163286"/>
                </a:cubicBezTo>
                <a:close/>
                <a:moveTo>
                  <a:pt x="53068" y="155122"/>
                </a:moveTo>
                <a:cubicBezTo>
                  <a:pt x="54174" y="155122"/>
                  <a:pt x="55152" y="155505"/>
                  <a:pt x="56002" y="156270"/>
                </a:cubicBezTo>
                <a:cubicBezTo>
                  <a:pt x="56767" y="157120"/>
                  <a:pt x="57150" y="158098"/>
                  <a:pt x="57150" y="159204"/>
                </a:cubicBezTo>
                <a:cubicBezTo>
                  <a:pt x="57150" y="160310"/>
                  <a:pt x="56767" y="161288"/>
                  <a:pt x="56002" y="162138"/>
                </a:cubicBezTo>
                <a:lnTo>
                  <a:pt x="23345" y="194795"/>
                </a:lnTo>
                <a:cubicBezTo>
                  <a:pt x="22494" y="195561"/>
                  <a:pt x="21516" y="195943"/>
                  <a:pt x="20411" y="195943"/>
                </a:cubicBezTo>
                <a:cubicBezTo>
                  <a:pt x="19390" y="195943"/>
                  <a:pt x="18412" y="195561"/>
                  <a:pt x="17477" y="194795"/>
                </a:cubicBezTo>
                <a:cubicBezTo>
                  <a:pt x="16711" y="193945"/>
                  <a:pt x="16329" y="192967"/>
                  <a:pt x="16329" y="191861"/>
                </a:cubicBezTo>
                <a:cubicBezTo>
                  <a:pt x="16329" y="190756"/>
                  <a:pt x="16711" y="189778"/>
                  <a:pt x="17477" y="188927"/>
                </a:cubicBezTo>
                <a:lnTo>
                  <a:pt x="50134" y="156270"/>
                </a:lnTo>
                <a:cubicBezTo>
                  <a:pt x="50984" y="155505"/>
                  <a:pt x="51962" y="155122"/>
                  <a:pt x="53068" y="155122"/>
                </a:cubicBezTo>
                <a:close/>
                <a:moveTo>
                  <a:pt x="4082" y="134711"/>
                </a:moveTo>
                <a:lnTo>
                  <a:pt x="44904" y="134711"/>
                </a:lnTo>
                <a:cubicBezTo>
                  <a:pt x="46094" y="134711"/>
                  <a:pt x="47072" y="135094"/>
                  <a:pt x="47838" y="135859"/>
                </a:cubicBezTo>
                <a:cubicBezTo>
                  <a:pt x="48603" y="136625"/>
                  <a:pt x="48986" y="137603"/>
                  <a:pt x="48986" y="138793"/>
                </a:cubicBezTo>
                <a:cubicBezTo>
                  <a:pt x="48986" y="139984"/>
                  <a:pt x="48603" y="140962"/>
                  <a:pt x="47838" y="141727"/>
                </a:cubicBezTo>
                <a:cubicBezTo>
                  <a:pt x="47072" y="142493"/>
                  <a:pt x="46094" y="142875"/>
                  <a:pt x="44904" y="142875"/>
                </a:cubicBezTo>
                <a:lnTo>
                  <a:pt x="4082" y="142875"/>
                </a:lnTo>
                <a:cubicBezTo>
                  <a:pt x="2892" y="142875"/>
                  <a:pt x="1914" y="142493"/>
                  <a:pt x="1148" y="141727"/>
                </a:cubicBezTo>
                <a:cubicBezTo>
                  <a:pt x="383" y="140962"/>
                  <a:pt x="0" y="139984"/>
                  <a:pt x="0" y="138793"/>
                </a:cubicBezTo>
                <a:cubicBezTo>
                  <a:pt x="0" y="137603"/>
                  <a:pt x="383" y="136625"/>
                  <a:pt x="1148" y="135859"/>
                </a:cubicBezTo>
                <a:cubicBezTo>
                  <a:pt x="1914" y="135094"/>
                  <a:pt x="2892" y="134711"/>
                  <a:pt x="4082" y="134711"/>
                </a:cubicBezTo>
                <a:close/>
                <a:moveTo>
                  <a:pt x="149509" y="80878"/>
                </a:moveTo>
                <a:cubicBezTo>
                  <a:pt x="152485" y="82664"/>
                  <a:pt x="154866" y="84450"/>
                  <a:pt x="156652" y="86236"/>
                </a:cubicBezTo>
                <a:lnTo>
                  <a:pt x="199515" y="129098"/>
                </a:lnTo>
                <a:cubicBezTo>
                  <a:pt x="206659" y="136412"/>
                  <a:pt x="210230" y="145087"/>
                  <a:pt x="210230" y="155122"/>
                </a:cubicBezTo>
                <a:cubicBezTo>
                  <a:pt x="210230" y="165327"/>
                  <a:pt x="206616" y="173959"/>
                  <a:pt x="199387" y="181018"/>
                </a:cubicBezTo>
                <a:lnTo>
                  <a:pt x="180635" y="199643"/>
                </a:lnTo>
                <a:cubicBezTo>
                  <a:pt x="173576" y="206701"/>
                  <a:pt x="164944" y="210231"/>
                  <a:pt x="154739" y="210231"/>
                </a:cubicBezTo>
                <a:cubicBezTo>
                  <a:pt x="144448" y="210231"/>
                  <a:pt x="135774" y="206616"/>
                  <a:pt x="128715" y="199388"/>
                </a:cubicBezTo>
                <a:lnTo>
                  <a:pt x="86108" y="156653"/>
                </a:lnTo>
                <a:cubicBezTo>
                  <a:pt x="84322" y="154867"/>
                  <a:pt x="82536" y="152485"/>
                  <a:pt x="80750" y="149509"/>
                </a:cubicBezTo>
                <a:lnTo>
                  <a:pt x="111239" y="147213"/>
                </a:lnTo>
                <a:lnTo>
                  <a:pt x="146064" y="182166"/>
                </a:lnTo>
                <a:cubicBezTo>
                  <a:pt x="148361" y="184462"/>
                  <a:pt x="151252" y="185632"/>
                  <a:pt x="154739" y="185674"/>
                </a:cubicBezTo>
                <a:cubicBezTo>
                  <a:pt x="158226" y="185717"/>
                  <a:pt x="161117" y="184590"/>
                  <a:pt x="163413" y="182294"/>
                </a:cubicBezTo>
                <a:lnTo>
                  <a:pt x="182166" y="163669"/>
                </a:lnTo>
                <a:cubicBezTo>
                  <a:pt x="184547" y="161288"/>
                  <a:pt x="185738" y="158439"/>
                  <a:pt x="185738" y="155122"/>
                </a:cubicBezTo>
                <a:cubicBezTo>
                  <a:pt x="185738" y="151720"/>
                  <a:pt x="184547" y="148829"/>
                  <a:pt x="182166" y="146447"/>
                </a:cubicBezTo>
                <a:lnTo>
                  <a:pt x="147212" y="111366"/>
                </a:lnTo>
                <a:close/>
                <a:moveTo>
                  <a:pt x="167368" y="69397"/>
                </a:moveTo>
                <a:lnTo>
                  <a:pt x="208189" y="69397"/>
                </a:lnTo>
                <a:cubicBezTo>
                  <a:pt x="209380" y="69397"/>
                  <a:pt x="210358" y="69780"/>
                  <a:pt x="211123" y="70545"/>
                </a:cubicBezTo>
                <a:cubicBezTo>
                  <a:pt x="211889" y="71310"/>
                  <a:pt x="212272" y="72288"/>
                  <a:pt x="212272" y="73479"/>
                </a:cubicBezTo>
                <a:cubicBezTo>
                  <a:pt x="212272" y="74670"/>
                  <a:pt x="211889" y="75648"/>
                  <a:pt x="211123" y="76413"/>
                </a:cubicBezTo>
                <a:cubicBezTo>
                  <a:pt x="210358" y="77178"/>
                  <a:pt x="209380" y="77561"/>
                  <a:pt x="208189" y="77561"/>
                </a:cubicBezTo>
                <a:lnTo>
                  <a:pt x="167368" y="77561"/>
                </a:lnTo>
                <a:cubicBezTo>
                  <a:pt x="166177" y="77561"/>
                  <a:pt x="165199" y="77178"/>
                  <a:pt x="164434" y="76413"/>
                </a:cubicBezTo>
                <a:cubicBezTo>
                  <a:pt x="163669" y="75648"/>
                  <a:pt x="163286" y="74670"/>
                  <a:pt x="163286" y="73479"/>
                </a:cubicBezTo>
                <a:cubicBezTo>
                  <a:pt x="163286" y="72288"/>
                  <a:pt x="163669" y="71310"/>
                  <a:pt x="164434" y="70545"/>
                </a:cubicBezTo>
                <a:cubicBezTo>
                  <a:pt x="165199" y="69780"/>
                  <a:pt x="166177" y="69397"/>
                  <a:pt x="167368" y="69397"/>
                </a:cubicBezTo>
                <a:close/>
                <a:moveTo>
                  <a:pt x="191861" y="16329"/>
                </a:moveTo>
                <a:cubicBezTo>
                  <a:pt x="192966" y="16329"/>
                  <a:pt x="193944" y="16712"/>
                  <a:pt x="194795" y="17477"/>
                </a:cubicBezTo>
                <a:cubicBezTo>
                  <a:pt x="195560" y="18328"/>
                  <a:pt x="195943" y="19306"/>
                  <a:pt x="195943" y="20411"/>
                </a:cubicBezTo>
                <a:cubicBezTo>
                  <a:pt x="195943" y="21517"/>
                  <a:pt x="195560" y="22495"/>
                  <a:pt x="194795" y="23345"/>
                </a:cubicBezTo>
                <a:lnTo>
                  <a:pt x="162138" y="56002"/>
                </a:lnTo>
                <a:cubicBezTo>
                  <a:pt x="161202" y="56768"/>
                  <a:pt x="160224" y="57150"/>
                  <a:pt x="159204" y="57150"/>
                </a:cubicBezTo>
                <a:cubicBezTo>
                  <a:pt x="158183" y="57150"/>
                  <a:pt x="157205" y="56768"/>
                  <a:pt x="156270" y="56002"/>
                </a:cubicBezTo>
                <a:cubicBezTo>
                  <a:pt x="155504" y="55152"/>
                  <a:pt x="155122" y="54174"/>
                  <a:pt x="155122" y="53068"/>
                </a:cubicBezTo>
                <a:cubicBezTo>
                  <a:pt x="155122" y="51963"/>
                  <a:pt x="155504" y="50985"/>
                  <a:pt x="156270" y="50134"/>
                </a:cubicBezTo>
                <a:lnTo>
                  <a:pt x="188927" y="17477"/>
                </a:lnTo>
                <a:cubicBezTo>
                  <a:pt x="189777" y="16712"/>
                  <a:pt x="190755" y="16329"/>
                  <a:pt x="191861" y="16329"/>
                </a:cubicBezTo>
                <a:close/>
                <a:moveTo>
                  <a:pt x="57533" y="2041"/>
                </a:moveTo>
                <a:cubicBezTo>
                  <a:pt x="67823" y="2041"/>
                  <a:pt x="76498" y="5656"/>
                  <a:pt x="83557" y="12885"/>
                </a:cubicBezTo>
                <a:lnTo>
                  <a:pt x="126164" y="55620"/>
                </a:lnTo>
                <a:cubicBezTo>
                  <a:pt x="127950" y="57406"/>
                  <a:pt x="129736" y="59787"/>
                  <a:pt x="131522" y="62763"/>
                </a:cubicBezTo>
                <a:lnTo>
                  <a:pt x="101033" y="65060"/>
                </a:lnTo>
                <a:lnTo>
                  <a:pt x="66207" y="30106"/>
                </a:lnTo>
                <a:cubicBezTo>
                  <a:pt x="63826" y="27725"/>
                  <a:pt x="60935" y="26534"/>
                  <a:pt x="57533" y="26534"/>
                </a:cubicBezTo>
                <a:cubicBezTo>
                  <a:pt x="54216" y="26534"/>
                  <a:pt x="51325" y="27682"/>
                  <a:pt x="48858" y="29979"/>
                </a:cubicBezTo>
                <a:lnTo>
                  <a:pt x="30106" y="48603"/>
                </a:lnTo>
                <a:cubicBezTo>
                  <a:pt x="27725" y="50985"/>
                  <a:pt x="26534" y="53834"/>
                  <a:pt x="26534" y="57150"/>
                </a:cubicBezTo>
                <a:cubicBezTo>
                  <a:pt x="26534" y="60552"/>
                  <a:pt x="27725" y="63444"/>
                  <a:pt x="30106" y="65825"/>
                </a:cubicBezTo>
                <a:lnTo>
                  <a:pt x="65059" y="100778"/>
                </a:lnTo>
                <a:lnTo>
                  <a:pt x="62763" y="131394"/>
                </a:lnTo>
                <a:cubicBezTo>
                  <a:pt x="59787" y="129608"/>
                  <a:pt x="57405" y="127822"/>
                  <a:pt x="55619" y="126037"/>
                </a:cubicBezTo>
                <a:lnTo>
                  <a:pt x="12757" y="83174"/>
                </a:lnTo>
                <a:cubicBezTo>
                  <a:pt x="5613" y="75860"/>
                  <a:pt x="2041" y="67186"/>
                  <a:pt x="2041" y="57150"/>
                </a:cubicBezTo>
                <a:cubicBezTo>
                  <a:pt x="2041" y="46945"/>
                  <a:pt x="5656" y="38313"/>
                  <a:pt x="12884" y="31254"/>
                </a:cubicBezTo>
                <a:lnTo>
                  <a:pt x="31637" y="12630"/>
                </a:lnTo>
                <a:cubicBezTo>
                  <a:pt x="38695" y="5571"/>
                  <a:pt x="47327" y="2041"/>
                  <a:pt x="57533" y="2041"/>
                </a:cubicBezTo>
                <a:close/>
                <a:moveTo>
                  <a:pt x="138793" y="0"/>
                </a:moveTo>
                <a:cubicBezTo>
                  <a:pt x="139984" y="0"/>
                  <a:pt x="140962" y="383"/>
                  <a:pt x="141727" y="1148"/>
                </a:cubicBezTo>
                <a:cubicBezTo>
                  <a:pt x="142492" y="1914"/>
                  <a:pt x="142875" y="2892"/>
                  <a:pt x="142875" y="4083"/>
                </a:cubicBezTo>
                <a:lnTo>
                  <a:pt x="142875" y="44904"/>
                </a:lnTo>
                <a:cubicBezTo>
                  <a:pt x="142875" y="46095"/>
                  <a:pt x="142492" y="47073"/>
                  <a:pt x="141727" y="47838"/>
                </a:cubicBezTo>
                <a:cubicBezTo>
                  <a:pt x="140962" y="48603"/>
                  <a:pt x="139984" y="48986"/>
                  <a:pt x="138793" y="48986"/>
                </a:cubicBezTo>
                <a:cubicBezTo>
                  <a:pt x="137602" y="48986"/>
                  <a:pt x="136624" y="48603"/>
                  <a:pt x="135859" y="47838"/>
                </a:cubicBezTo>
                <a:cubicBezTo>
                  <a:pt x="135094" y="47073"/>
                  <a:pt x="134711" y="46095"/>
                  <a:pt x="134711" y="44904"/>
                </a:cubicBezTo>
                <a:lnTo>
                  <a:pt x="134711" y="4083"/>
                </a:lnTo>
                <a:cubicBezTo>
                  <a:pt x="134711" y="2892"/>
                  <a:pt x="135094" y="1914"/>
                  <a:pt x="135859" y="1148"/>
                </a:cubicBezTo>
                <a:cubicBezTo>
                  <a:pt x="136624" y="383"/>
                  <a:pt x="137602" y="0"/>
                  <a:pt x="138793" y="0"/>
                </a:cubicBez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zh-CN" altLang="en-US" dirty="0">
              <a:cs typeface="+mn-ea"/>
              <a:sym typeface="+mn-lt"/>
            </a:endParaRPr>
          </a:p>
        </p:txBody>
      </p:sp>
      <p:sp>
        <p:nvSpPr>
          <p:cNvPr id="18" name="Shape 2021">
            <a:extLst>
              <a:ext uri="{FF2B5EF4-FFF2-40B4-BE49-F238E27FC236}">
                <a16:creationId xmlns="" xmlns:a16="http://schemas.microsoft.com/office/drawing/2014/main" id="{72E6B0D4-23CB-4C8A-844A-3285F75FF341}"/>
              </a:ext>
            </a:extLst>
          </p:cNvPr>
          <p:cNvSpPr/>
          <p:nvPr/>
        </p:nvSpPr>
        <p:spPr>
          <a:xfrm>
            <a:off x="7943443" y="2973928"/>
            <a:ext cx="2462175" cy="503879"/>
          </a:xfrm>
          <a:prstGeom prst="rect">
            <a:avLst/>
          </a:prstGeom>
          <a:ln w="12700">
            <a:miter lim="400000"/>
          </a:ln>
          <a:extLst>
            <a:ext uri="{C572A759-6A51-4108-AA02-DFA0A04FC94B}">
              <ma14:wrappingTextBoxFlag xmlns:ma14="http://schemas.microsoft.com/office/mac/drawingml/2011/main" xmlns="" val="1"/>
            </a:ext>
          </a:extLst>
        </p:spPr>
        <p:txBody>
          <a:bodyPr lIns="0" tIns="0" rIns="0" bIns="0"/>
          <a:lstStyle>
            <a:lvl1pPr algn="l">
              <a:lnSpc>
                <a:spcPct val="120000"/>
              </a:lnSpc>
              <a:spcBef>
                <a:spcPts val="2500"/>
              </a:spcBef>
              <a:defRPr sz="2000">
                <a:solidFill>
                  <a:srgbClr val="53585F"/>
                </a:solidFill>
              </a:defRPr>
            </a:lvl1pPr>
          </a:lstStyle>
          <a:p>
            <a:pPr algn="r">
              <a:lnSpc>
                <a:spcPct val="125000"/>
              </a:lnSpc>
            </a:pPr>
            <a:r>
              <a:rPr lang="zh-CN" altLang="en-US" sz="1200" dirty="0">
                <a:solidFill>
                  <a:schemeClr val="tx1">
                    <a:lumMod val="85000"/>
                    <a:lumOff val="15000"/>
                  </a:schemeClr>
                </a:solidFill>
                <a:cs typeface="+mn-ea"/>
                <a:sym typeface="+mn-lt"/>
              </a:rPr>
              <a:t>点击输入简要文字内容，文字内容需概括精炼，不用多余的文字修饰，言简意赅的说明分项内容。</a:t>
            </a:r>
          </a:p>
        </p:txBody>
      </p:sp>
      <p:sp>
        <p:nvSpPr>
          <p:cNvPr id="19" name="Shape 2022">
            <a:extLst>
              <a:ext uri="{FF2B5EF4-FFF2-40B4-BE49-F238E27FC236}">
                <a16:creationId xmlns="" xmlns:a16="http://schemas.microsoft.com/office/drawing/2014/main" id="{4F3418C6-BA40-4E88-BD96-412B81012D26}"/>
              </a:ext>
            </a:extLst>
          </p:cNvPr>
          <p:cNvSpPr/>
          <p:nvPr/>
        </p:nvSpPr>
        <p:spPr>
          <a:xfrm>
            <a:off x="8536286" y="2585451"/>
            <a:ext cx="1869332" cy="401615"/>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ctr"/>
          <a:lstStyle>
            <a:lvl1pPr algn="l">
              <a:lnSpc>
                <a:spcPct val="120000"/>
              </a:lnSpc>
              <a:defRPr sz="3500">
                <a:solidFill>
                  <a:srgbClr val="53585F"/>
                </a:solidFill>
              </a:defRPr>
            </a:lvl1pPr>
          </a:lstStyle>
          <a:p>
            <a:pPr algn="r"/>
            <a:r>
              <a:rPr lang="zh-CN" altLang="en-US" sz="1800" dirty="0">
                <a:solidFill>
                  <a:schemeClr val="tx1">
                    <a:lumMod val="75000"/>
                    <a:lumOff val="25000"/>
                  </a:schemeClr>
                </a:solidFill>
                <a:cs typeface="+mn-ea"/>
                <a:sym typeface="+mn-lt"/>
              </a:rPr>
              <a:t>标题内容</a:t>
            </a:r>
          </a:p>
        </p:txBody>
      </p:sp>
      <p:sp>
        <p:nvSpPr>
          <p:cNvPr id="20" name="Rounded Rectangle 40">
            <a:extLst>
              <a:ext uri="{FF2B5EF4-FFF2-40B4-BE49-F238E27FC236}">
                <a16:creationId xmlns="" xmlns:a16="http://schemas.microsoft.com/office/drawing/2014/main" id="{6772BCA0-C301-475A-8768-A303013DC251}"/>
              </a:ext>
            </a:extLst>
          </p:cNvPr>
          <p:cNvSpPr/>
          <p:nvPr/>
        </p:nvSpPr>
        <p:spPr>
          <a:xfrm>
            <a:off x="10546938" y="2652407"/>
            <a:ext cx="131321" cy="988957"/>
          </a:xfrm>
          <a:prstGeom prst="roundRect">
            <a:avLst>
              <a:gd name="adj" fmla="val 50000"/>
            </a:avLst>
          </a:prstGeom>
          <a:solidFill>
            <a:srgbClr val="3F3F3F"/>
          </a:solidFill>
          <a:ln>
            <a:noFill/>
          </a:ln>
          <a:effectLst>
            <a:outerShdw blurRad="63500" algn="ctr"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lumMod val="75000"/>
                  <a:lumOff val="25000"/>
                </a:schemeClr>
              </a:solidFill>
              <a:cs typeface="+mn-ea"/>
              <a:sym typeface="+mn-lt"/>
            </a:endParaRPr>
          </a:p>
        </p:txBody>
      </p:sp>
      <p:sp>
        <p:nvSpPr>
          <p:cNvPr id="21" name="Shape 2021">
            <a:extLst>
              <a:ext uri="{FF2B5EF4-FFF2-40B4-BE49-F238E27FC236}">
                <a16:creationId xmlns="" xmlns:a16="http://schemas.microsoft.com/office/drawing/2014/main" id="{729F0077-0D22-4C65-8B7F-42600E297D97}"/>
              </a:ext>
            </a:extLst>
          </p:cNvPr>
          <p:cNvSpPr/>
          <p:nvPr/>
        </p:nvSpPr>
        <p:spPr>
          <a:xfrm>
            <a:off x="1812761" y="4978256"/>
            <a:ext cx="2462175" cy="503879"/>
          </a:xfrm>
          <a:prstGeom prst="rect">
            <a:avLst/>
          </a:prstGeom>
          <a:ln w="12700">
            <a:miter lim="400000"/>
          </a:ln>
          <a:extLst>
            <a:ext uri="{C572A759-6A51-4108-AA02-DFA0A04FC94B}">
              <ma14:wrappingTextBoxFlag xmlns:ma14="http://schemas.microsoft.com/office/mac/drawingml/2011/main" xmlns="" val="1"/>
            </a:ext>
          </a:extLst>
        </p:spPr>
        <p:txBody>
          <a:bodyPr lIns="0" tIns="0" rIns="0" bIns="0"/>
          <a:lstStyle>
            <a:lvl1pPr algn="l">
              <a:lnSpc>
                <a:spcPct val="120000"/>
              </a:lnSpc>
              <a:spcBef>
                <a:spcPts val="2500"/>
              </a:spcBef>
              <a:defRPr sz="2000">
                <a:solidFill>
                  <a:srgbClr val="53585F"/>
                </a:solidFill>
              </a:defRPr>
            </a:lvl1pPr>
          </a:lstStyle>
          <a:p>
            <a:pPr algn="just">
              <a:lnSpc>
                <a:spcPct val="125000"/>
              </a:lnSpc>
            </a:pPr>
            <a:r>
              <a:rPr lang="zh-CN" altLang="en-US" sz="1200" dirty="0">
                <a:solidFill>
                  <a:schemeClr val="tx1">
                    <a:lumMod val="85000"/>
                    <a:lumOff val="15000"/>
                  </a:schemeClr>
                </a:solidFill>
                <a:cs typeface="+mn-ea"/>
                <a:sym typeface="+mn-lt"/>
              </a:rPr>
              <a:t>点击输入简要文字内容，文字内容需概括精炼，不用多余的文字修饰，言简意赅的说明分项内容。</a:t>
            </a:r>
          </a:p>
        </p:txBody>
      </p:sp>
      <p:sp>
        <p:nvSpPr>
          <p:cNvPr id="22" name="Shape 2022">
            <a:extLst>
              <a:ext uri="{FF2B5EF4-FFF2-40B4-BE49-F238E27FC236}">
                <a16:creationId xmlns="" xmlns:a16="http://schemas.microsoft.com/office/drawing/2014/main" id="{26145620-1406-49EC-9643-8D0D91CFF406}"/>
              </a:ext>
            </a:extLst>
          </p:cNvPr>
          <p:cNvSpPr/>
          <p:nvPr/>
        </p:nvSpPr>
        <p:spPr>
          <a:xfrm>
            <a:off x="1804966" y="4589779"/>
            <a:ext cx="1869332" cy="401615"/>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ctr"/>
          <a:lstStyle>
            <a:lvl1pPr algn="l">
              <a:lnSpc>
                <a:spcPct val="120000"/>
              </a:lnSpc>
              <a:defRPr sz="3500">
                <a:solidFill>
                  <a:srgbClr val="53585F"/>
                </a:solidFill>
              </a:defRPr>
            </a:lvl1pPr>
          </a:lstStyle>
          <a:p>
            <a:r>
              <a:rPr lang="zh-CN" altLang="en-US" sz="1800" dirty="0">
                <a:solidFill>
                  <a:schemeClr val="tx1">
                    <a:lumMod val="75000"/>
                    <a:lumOff val="25000"/>
                  </a:schemeClr>
                </a:solidFill>
                <a:cs typeface="+mn-ea"/>
                <a:sym typeface="+mn-lt"/>
              </a:rPr>
              <a:t>标题内容</a:t>
            </a:r>
          </a:p>
        </p:txBody>
      </p:sp>
      <p:sp>
        <p:nvSpPr>
          <p:cNvPr id="23" name="Rounded Rectangle 40">
            <a:extLst>
              <a:ext uri="{FF2B5EF4-FFF2-40B4-BE49-F238E27FC236}">
                <a16:creationId xmlns="" xmlns:a16="http://schemas.microsoft.com/office/drawing/2014/main" id="{0E89851B-F552-4650-91B8-816022475CE1}"/>
              </a:ext>
            </a:extLst>
          </p:cNvPr>
          <p:cNvSpPr/>
          <p:nvPr/>
        </p:nvSpPr>
        <p:spPr>
          <a:xfrm>
            <a:off x="1532379" y="4656735"/>
            <a:ext cx="131321" cy="988957"/>
          </a:xfrm>
          <a:prstGeom prst="roundRect">
            <a:avLst>
              <a:gd name="adj" fmla="val 50000"/>
            </a:avLst>
          </a:prstGeom>
          <a:solidFill>
            <a:srgbClr val="3F3F3F"/>
          </a:solidFill>
          <a:ln>
            <a:noFill/>
          </a:ln>
          <a:effectLst>
            <a:outerShdw blurRad="63500" algn="ctr"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lumMod val="75000"/>
                  <a:lumOff val="25000"/>
                </a:schemeClr>
              </a:solidFill>
              <a:cs typeface="+mn-ea"/>
              <a:sym typeface="+mn-lt"/>
            </a:endParaRPr>
          </a:p>
        </p:txBody>
      </p:sp>
      <p:sp>
        <p:nvSpPr>
          <p:cNvPr id="24" name="Shape 2021">
            <a:extLst>
              <a:ext uri="{FF2B5EF4-FFF2-40B4-BE49-F238E27FC236}">
                <a16:creationId xmlns="" xmlns:a16="http://schemas.microsoft.com/office/drawing/2014/main" id="{D4C92218-D922-475F-A45D-258B2FD779ED}"/>
              </a:ext>
            </a:extLst>
          </p:cNvPr>
          <p:cNvSpPr/>
          <p:nvPr/>
        </p:nvSpPr>
        <p:spPr>
          <a:xfrm>
            <a:off x="7943443" y="4978256"/>
            <a:ext cx="2462175" cy="503879"/>
          </a:xfrm>
          <a:prstGeom prst="rect">
            <a:avLst/>
          </a:prstGeom>
          <a:ln w="12700">
            <a:miter lim="400000"/>
          </a:ln>
          <a:extLst>
            <a:ext uri="{C572A759-6A51-4108-AA02-DFA0A04FC94B}">
              <ma14:wrappingTextBoxFlag xmlns:ma14="http://schemas.microsoft.com/office/mac/drawingml/2011/main" xmlns="" val="1"/>
            </a:ext>
          </a:extLst>
        </p:spPr>
        <p:txBody>
          <a:bodyPr lIns="0" tIns="0" rIns="0" bIns="0"/>
          <a:lstStyle>
            <a:lvl1pPr algn="l">
              <a:lnSpc>
                <a:spcPct val="120000"/>
              </a:lnSpc>
              <a:spcBef>
                <a:spcPts val="2500"/>
              </a:spcBef>
              <a:defRPr sz="2000">
                <a:solidFill>
                  <a:srgbClr val="53585F"/>
                </a:solidFill>
              </a:defRPr>
            </a:lvl1pPr>
          </a:lstStyle>
          <a:p>
            <a:pPr algn="r">
              <a:lnSpc>
                <a:spcPct val="125000"/>
              </a:lnSpc>
            </a:pPr>
            <a:r>
              <a:rPr lang="zh-CN" altLang="en-US" sz="1200" dirty="0">
                <a:solidFill>
                  <a:schemeClr val="tx1">
                    <a:lumMod val="85000"/>
                    <a:lumOff val="15000"/>
                  </a:schemeClr>
                </a:solidFill>
                <a:cs typeface="+mn-ea"/>
                <a:sym typeface="+mn-lt"/>
              </a:rPr>
              <a:t>点击输入简要文字内容，文字内容需概括精炼，不用多余的文字修饰，言简意赅的说明分项内容。</a:t>
            </a:r>
          </a:p>
        </p:txBody>
      </p:sp>
      <p:sp>
        <p:nvSpPr>
          <p:cNvPr id="25" name="Shape 2022">
            <a:extLst>
              <a:ext uri="{FF2B5EF4-FFF2-40B4-BE49-F238E27FC236}">
                <a16:creationId xmlns="" xmlns:a16="http://schemas.microsoft.com/office/drawing/2014/main" id="{C4F95F5F-0F2B-4928-A87C-DFC09ACDF52F}"/>
              </a:ext>
            </a:extLst>
          </p:cNvPr>
          <p:cNvSpPr/>
          <p:nvPr/>
        </p:nvSpPr>
        <p:spPr>
          <a:xfrm>
            <a:off x="8536286" y="4589779"/>
            <a:ext cx="1869332" cy="401615"/>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ctr"/>
          <a:lstStyle>
            <a:lvl1pPr algn="l">
              <a:lnSpc>
                <a:spcPct val="120000"/>
              </a:lnSpc>
              <a:defRPr sz="3500">
                <a:solidFill>
                  <a:srgbClr val="53585F"/>
                </a:solidFill>
              </a:defRPr>
            </a:lvl1pPr>
          </a:lstStyle>
          <a:p>
            <a:pPr algn="r"/>
            <a:r>
              <a:rPr lang="zh-CN" altLang="en-US" sz="1800" dirty="0">
                <a:solidFill>
                  <a:schemeClr val="tx1">
                    <a:lumMod val="75000"/>
                    <a:lumOff val="25000"/>
                  </a:schemeClr>
                </a:solidFill>
                <a:cs typeface="+mn-ea"/>
                <a:sym typeface="+mn-lt"/>
              </a:rPr>
              <a:t>标题内容</a:t>
            </a:r>
          </a:p>
        </p:txBody>
      </p:sp>
      <p:sp>
        <p:nvSpPr>
          <p:cNvPr id="26" name="Rounded Rectangle 40">
            <a:extLst>
              <a:ext uri="{FF2B5EF4-FFF2-40B4-BE49-F238E27FC236}">
                <a16:creationId xmlns="" xmlns:a16="http://schemas.microsoft.com/office/drawing/2014/main" id="{7B36AE17-5F33-4413-B651-DDEF7B531973}"/>
              </a:ext>
            </a:extLst>
          </p:cNvPr>
          <p:cNvSpPr/>
          <p:nvPr/>
        </p:nvSpPr>
        <p:spPr>
          <a:xfrm>
            <a:off x="10546938" y="4656735"/>
            <a:ext cx="131321" cy="988957"/>
          </a:xfrm>
          <a:prstGeom prst="roundRect">
            <a:avLst>
              <a:gd name="adj" fmla="val 50000"/>
            </a:avLst>
          </a:prstGeom>
          <a:solidFill>
            <a:srgbClr val="E82B11"/>
          </a:solidFill>
          <a:ln w="38100">
            <a:noFill/>
          </a:ln>
          <a:effectLst>
            <a:outerShdw blurRad="63500" algn="ctr" rotWithShape="0">
              <a:prstClr val="black">
                <a:alpha val="40000"/>
              </a:prstClr>
            </a:outerShdw>
          </a:effectLst>
        </p:spPr>
        <p:txBody>
          <a:bodyPr/>
          <a:lstStyle/>
          <a:p>
            <a:endParaRPr lang="en-US" sz="2400" dirty="0">
              <a:solidFill>
                <a:schemeClr val="tx1"/>
              </a:solidFill>
              <a:cs typeface="+mn-ea"/>
              <a:sym typeface="+mn-lt"/>
            </a:endParaRPr>
          </a:p>
        </p:txBody>
      </p:sp>
      <p:sp>
        <p:nvSpPr>
          <p:cNvPr id="27" name="任意多边形: 形状 66">
            <a:extLst>
              <a:ext uri="{FF2B5EF4-FFF2-40B4-BE49-F238E27FC236}">
                <a16:creationId xmlns="" xmlns:a16="http://schemas.microsoft.com/office/drawing/2014/main" id="{1B8D49DA-792E-488E-92D1-EAAE2F1D2FB6}"/>
              </a:ext>
            </a:extLst>
          </p:cNvPr>
          <p:cNvSpPr/>
          <p:nvPr/>
        </p:nvSpPr>
        <p:spPr>
          <a:xfrm>
            <a:off x="5794942" y="3947726"/>
            <a:ext cx="602116" cy="561975"/>
          </a:xfrm>
          <a:custGeom>
            <a:avLst/>
            <a:gdLst/>
            <a:ahLst/>
            <a:cxnLst/>
            <a:rect l="l" t="t" r="r" b="b"/>
            <a:pathLst>
              <a:path w="602116" h="561975">
                <a:moveTo>
                  <a:pt x="188789" y="301058"/>
                </a:moveTo>
                <a:cubicBezTo>
                  <a:pt x="190879" y="301058"/>
                  <a:pt x="195374" y="303306"/>
                  <a:pt x="202274" y="307801"/>
                </a:cubicBezTo>
                <a:cubicBezTo>
                  <a:pt x="209173" y="312296"/>
                  <a:pt x="216804" y="317313"/>
                  <a:pt x="225167" y="322854"/>
                </a:cubicBezTo>
                <a:cubicBezTo>
                  <a:pt x="233529" y="328394"/>
                  <a:pt x="244714" y="333412"/>
                  <a:pt x="258722" y="337907"/>
                </a:cubicBezTo>
                <a:cubicBezTo>
                  <a:pt x="272730" y="342402"/>
                  <a:pt x="286842" y="344649"/>
                  <a:pt x="301058" y="344649"/>
                </a:cubicBezTo>
                <a:cubicBezTo>
                  <a:pt x="315275" y="344649"/>
                  <a:pt x="329387" y="342402"/>
                  <a:pt x="343395" y="337907"/>
                </a:cubicBezTo>
                <a:cubicBezTo>
                  <a:pt x="357402" y="333412"/>
                  <a:pt x="368587" y="328394"/>
                  <a:pt x="376950" y="322854"/>
                </a:cubicBezTo>
                <a:cubicBezTo>
                  <a:pt x="385313" y="317313"/>
                  <a:pt x="392944" y="312296"/>
                  <a:pt x="399843" y="307801"/>
                </a:cubicBezTo>
                <a:cubicBezTo>
                  <a:pt x="406742" y="303306"/>
                  <a:pt x="411237" y="301058"/>
                  <a:pt x="413328" y="301058"/>
                </a:cubicBezTo>
                <a:cubicBezTo>
                  <a:pt x="426081" y="301058"/>
                  <a:pt x="437736" y="303149"/>
                  <a:pt x="448294" y="307330"/>
                </a:cubicBezTo>
                <a:cubicBezTo>
                  <a:pt x="458852" y="311512"/>
                  <a:pt x="467790" y="317104"/>
                  <a:pt x="475107" y="324108"/>
                </a:cubicBezTo>
                <a:cubicBezTo>
                  <a:pt x="482425" y="331112"/>
                  <a:pt x="488906" y="339579"/>
                  <a:pt x="494551" y="349510"/>
                </a:cubicBezTo>
                <a:cubicBezTo>
                  <a:pt x="500196" y="359441"/>
                  <a:pt x="504691" y="369633"/>
                  <a:pt x="508036" y="380086"/>
                </a:cubicBezTo>
                <a:cubicBezTo>
                  <a:pt x="511381" y="390539"/>
                  <a:pt x="514151" y="401881"/>
                  <a:pt x="516346" y="414112"/>
                </a:cubicBezTo>
                <a:cubicBezTo>
                  <a:pt x="518541" y="426342"/>
                  <a:pt x="520005" y="437737"/>
                  <a:pt x="520737" y="448295"/>
                </a:cubicBezTo>
                <a:cubicBezTo>
                  <a:pt x="521468" y="458852"/>
                  <a:pt x="521834" y="469672"/>
                  <a:pt x="521834" y="480752"/>
                </a:cubicBezTo>
                <a:cubicBezTo>
                  <a:pt x="521834" y="505841"/>
                  <a:pt x="514203" y="525650"/>
                  <a:pt x="498941" y="540180"/>
                </a:cubicBezTo>
                <a:cubicBezTo>
                  <a:pt x="483679" y="554710"/>
                  <a:pt x="463400" y="561975"/>
                  <a:pt x="438102" y="561975"/>
                </a:cubicBezTo>
                <a:lnTo>
                  <a:pt x="164014" y="561975"/>
                </a:lnTo>
                <a:cubicBezTo>
                  <a:pt x="138717" y="561975"/>
                  <a:pt x="118437" y="554710"/>
                  <a:pt x="103175" y="540180"/>
                </a:cubicBezTo>
                <a:cubicBezTo>
                  <a:pt x="87913" y="525650"/>
                  <a:pt x="80282" y="505841"/>
                  <a:pt x="80282" y="480752"/>
                </a:cubicBezTo>
                <a:cubicBezTo>
                  <a:pt x="80282" y="469672"/>
                  <a:pt x="80648" y="458852"/>
                  <a:pt x="81380" y="448295"/>
                </a:cubicBezTo>
                <a:cubicBezTo>
                  <a:pt x="82112" y="437737"/>
                  <a:pt x="83575" y="426342"/>
                  <a:pt x="85770" y="414112"/>
                </a:cubicBezTo>
                <a:cubicBezTo>
                  <a:pt x="87966" y="401881"/>
                  <a:pt x="90736" y="390539"/>
                  <a:pt x="94081" y="380086"/>
                </a:cubicBezTo>
                <a:cubicBezTo>
                  <a:pt x="97426" y="369633"/>
                  <a:pt x="101921" y="359441"/>
                  <a:pt x="107566" y="349510"/>
                </a:cubicBezTo>
                <a:cubicBezTo>
                  <a:pt x="113211" y="339579"/>
                  <a:pt x="119692" y="331112"/>
                  <a:pt x="127009" y="324108"/>
                </a:cubicBezTo>
                <a:cubicBezTo>
                  <a:pt x="134326" y="317104"/>
                  <a:pt x="143264" y="311512"/>
                  <a:pt x="153822" y="307330"/>
                </a:cubicBezTo>
                <a:cubicBezTo>
                  <a:pt x="164380" y="303149"/>
                  <a:pt x="176036" y="301058"/>
                  <a:pt x="188789" y="301058"/>
                </a:cubicBezTo>
                <a:close/>
                <a:moveTo>
                  <a:pt x="563230" y="160565"/>
                </a:moveTo>
                <a:cubicBezTo>
                  <a:pt x="589154" y="160565"/>
                  <a:pt x="602116" y="197465"/>
                  <a:pt x="602116" y="271266"/>
                </a:cubicBezTo>
                <a:cubicBezTo>
                  <a:pt x="602116" y="287573"/>
                  <a:pt x="596262" y="299961"/>
                  <a:pt x="584555" y="308428"/>
                </a:cubicBezTo>
                <a:cubicBezTo>
                  <a:pt x="572847" y="316895"/>
                  <a:pt x="558421" y="321129"/>
                  <a:pt x="541277" y="321129"/>
                </a:cubicBezTo>
                <a:lnTo>
                  <a:pt x="499255" y="321129"/>
                </a:lnTo>
                <a:cubicBezTo>
                  <a:pt x="477721" y="295413"/>
                  <a:pt x="450019" y="282033"/>
                  <a:pt x="416150" y="280988"/>
                </a:cubicBezTo>
                <a:cubicBezTo>
                  <a:pt x="433085" y="256527"/>
                  <a:pt x="441552" y="229766"/>
                  <a:pt x="441552" y="200706"/>
                </a:cubicBezTo>
                <a:cubicBezTo>
                  <a:pt x="441552" y="194643"/>
                  <a:pt x="441029" y="187743"/>
                  <a:pt x="439984" y="180008"/>
                </a:cubicBezTo>
                <a:cubicBezTo>
                  <a:pt x="453782" y="184816"/>
                  <a:pt x="467686" y="187221"/>
                  <a:pt x="481693" y="187221"/>
                </a:cubicBezTo>
                <a:cubicBezTo>
                  <a:pt x="494028" y="187221"/>
                  <a:pt x="506468" y="184973"/>
                  <a:pt x="519012" y="180478"/>
                </a:cubicBezTo>
                <a:cubicBezTo>
                  <a:pt x="531556" y="175983"/>
                  <a:pt x="541748" y="171541"/>
                  <a:pt x="549588" y="167150"/>
                </a:cubicBezTo>
                <a:cubicBezTo>
                  <a:pt x="557428" y="162760"/>
                  <a:pt x="561975" y="160565"/>
                  <a:pt x="563230" y="160565"/>
                </a:cubicBezTo>
                <a:close/>
                <a:moveTo>
                  <a:pt x="38887" y="160565"/>
                </a:moveTo>
                <a:cubicBezTo>
                  <a:pt x="40141" y="160565"/>
                  <a:pt x="44689" y="162760"/>
                  <a:pt x="52529" y="167150"/>
                </a:cubicBezTo>
                <a:cubicBezTo>
                  <a:pt x="60369" y="171541"/>
                  <a:pt x="70561" y="175983"/>
                  <a:pt x="83105" y="180478"/>
                </a:cubicBezTo>
                <a:cubicBezTo>
                  <a:pt x="95649" y="184973"/>
                  <a:pt x="108088" y="187221"/>
                  <a:pt x="120423" y="187221"/>
                </a:cubicBezTo>
                <a:cubicBezTo>
                  <a:pt x="134431" y="187221"/>
                  <a:pt x="148334" y="184816"/>
                  <a:pt x="162133" y="180008"/>
                </a:cubicBezTo>
                <a:cubicBezTo>
                  <a:pt x="161087" y="187743"/>
                  <a:pt x="160565" y="194643"/>
                  <a:pt x="160565" y="200706"/>
                </a:cubicBezTo>
                <a:cubicBezTo>
                  <a:pt x="160565" y="229766"/>
                  <a:pt x="169032" y="256527"/>
                  <a:pt x="185966" y="280988"/>
                </a:cubicBezTo>
                <a:cubicBezTo>
                  <a:pt x="152097" y="282033"/>
                  <a:pt x="124396" y="295413"/>
                  <a:pt x="102862" y="321129"/>
                </a:cubicBezTo>
                <a:lnTo>
                  <a:pt x="60839" y="321129"/>
                </a:lnTo>
                <a:cubicBezTo>
                  <a:pt x="43695" y="321129"/>
                  <a:pt x="29270" y="316895"/>
                  <a:pt x="17562" y="308428"/>
                </a:cubicBezTo>
                <a:cubicBezTo>
                  <a:pt x="5854" y="299961"/>
                  <a:pt x="0" y="287573"/>
                  <a:pt x="0" y="271266"/>
                </a:cubicBezTo>
                <a:cubicBezTo>
                  <a:pt x="0" y="197465"/>
                  <a:pt x="12962" y="160565"/>
                  <a:pt x="38887" y="160565"/>
                </a:cubicBezTo>
                <a:close/>
                <a:moveTo>
                  <a:pt x="301058" y="80282"/>
                </a:moveTo>
                <a:cubicBezTo>
                  <a:pt x="334300" y="80282"/>
                  <a:pt x="362681" y="92042"/>
                  <a:pt x="386201" y="115563"/>
                </a:cubicBezTo>
                <a:cubicBezTo>
                  <a:pt x="409721" y="139083"/>
                  <a:pt x="421481" y="167464"/>
                  <a:pt x="421481" y="200706"/>
                </a:cubicBezTo>
                <a:cubicBezTo>
                  <a:pt x="421481" y="233947"/>
                  <a:pt x="409721" y="262328"/>
                  <a:pt x="386201" y="285849"/>
                </a:cubicBezTo>
                <a:cubicBezTo>
                  <a:pt x="362681" y="309369"/>
                  <a:pt x="334300" y="321129"/>
                  <a:pt x="301058" y="321129"/>
                </a:cubicBezTo>
                <a:cubicBezTo>
                  <a:pt x="267816" y="321129"/>
                  <a:pt x="239435" y="309369"/>
                  <a:pt x="215915" y="285849"/>
                </a:cubicBezTo>
                <a:cubicBezTo>
                  <a:pt x="192395" y="262328"/>
                  <a:pt x="180635" y="233947"/>
                  <a:pt x="180635" y="200706"/>
                </a:cubicBezTo>
                <a:cubicBezTo>
                  <a:pt x="180635" y="167464"/>
                  <a:pt x="192395" y="139083"/>
                  <a:pt x="215915" y="115563"/>
                </a:cubicBezTo>
                <a:cubicBezTo>
                  <a:pt x="239435" y="92042"/>
                  <a:pt x="267816" y="80282"/>
                  <a:pt x="301058" y="80282"/>
                </a:cubicBezTo>
                <a:close/>
                <a:moveTo>
                  <a:pt x="481693" y="0"/>
                </a:moveTo>
                <a:cubicBezTo>
                  <a:pt x="503854" y="0"/>
                  <a:pt x="522775" y="7840"/>
                  <a:pt x="538455" y="23520"/>
                </a:cubicBezTo>
                <a:cubicBezTo>
                  <a:pt x="554135" y="39201"/>
                  <a:pt x="561975" y="58121"/>
                  <a:pt x="561975" y="80282"/>
                </a:cubicBezTo>
                <a:cubicBezTo>
                  <a:pt x="561975" y="102444"/>
                  <a:pt x="554135" y="121364"/>
                  <a:pt x="538455" y="137044"/>
                </a:cubicBezTo>
                <a:cubicBezTo>
                  <a:pt x="522775" y="152725"/>
                  <a:pt x="503854" y="160565"/>
                  <a:pt x="481693" y="160565"/>
                </a:cubicBezTo>
                <a:cubicBezTo>
                  <a:pt x="459532" y="160565"/>
                  <a:pt x="440611" y="152725"/>
                  <a:pt x="424931" y="137044"/>
                </a:cubicBezTo>
                <a:cubicBezTo>
                  <a:pt x="409251" y="121364"/>
                  <a:pt x="401411" y="102444"/>
                  <a:pt x="401411" y="80282"/>
                </a:cubicBezTo>
                <a:cubicBezTo>
                  <a:pt x="401411" y="58121"/>
                  <a:pt x="409251" y="39201"/>
                  <a:pt x="424931" y="23520"/>
                </a:cubicBezTo>
                <a:cubicBezTo>
                  <a:pt x="440611" y="7840"/>
                  <a:pt x="459532" y="0"/>
                  <a:pt x="481693" y="0"/>
                </a:cubicBezTo>
                <a:close/>
                <a:moveTo>
                  <a:pt x="120423" y="0"/>
                </a:moveTo>
                <a:cubicBezTo>
                  <a:pt x="142585" y="0"/>
                  <a:pt x="161505" y="7840"/>
                  <a:pt x="177185" y="23520"/>
                </a:cubicBezTo>
                <a:cubicBezTo>
                  <a:pt x="192866" y="39201"/>
                  <a:pt x="200706" y="58121"/>
                  <a:pt x="200706" y="80282"/>
                </a:cubicBezTo>
                <a:cubicBezTo>
                  <a:pt x="200706" y="102444"/>
                  <a:pt x="192866" y="121364"/>
                  <a:pt x="177185" y="137044"/>
                </a:cubicBezTo>
                <a:cubicBezTo>
                  <a:pt x="161505" y="152725"/>
                  <a:pt x="142585" y="160565"/>
                  <a:pt x="120423" y="160565"/>
                </a:cubicBezTo>
                <a:cubicBezTo>
                  <a:pt x="98262" y="160565"/>
                  <a:pt x="79342" y="152725"/>
                  <a:pt x="63661" y="137044"/>
                </a:cubicBezTo>
                <a:cubicBezTo>
                  <a:pt x="47981" y="121364"/>
                  <a:pt x="40141" y="102444"/>
                  <a:pt x="40141" y="80282"/>
                </a:cubicBezTo>
                <a:cubicBezTo>
                  <a:pt x="40141" y="58121"/>
                  <a:pt x="47981" y="39201"/>
                  <a:pt x="63661" y="23520"/>
                </a:cubicBezTo>
                <a:cubicBezTo>
                  <a:pt x="79342" y="7840"/>
                  <a:pt x="98262" y="0"/>
                  <a:pt x="120423" y="0"/>
                </a:cubicBezTo>
                <a:close/>
              </a:path>
            </a:pathLst>
          </a:custGeom>
          <a:solidFill>
            <a:srgbClr val="E82B11"/>
          </a:solidFill>
          <a:ln w="38100">
            <a:noFill/>
          </a:ln>
          <a:effectLst>
            <a:outerShdw blurRad="63500" algn="ctr" rotWithShape="0">
              <a:prstClr val="black">
                <a:alpha val="40000"/>
              </a:prstClr>
            </a:outerShdw>
          </a:effectLst>
        </p:spPr>
        <p:txBody>
          <a:bodyPr/>
          <a:lstStyle/>
          <a:p>
            <a:endParaRPr lang="zh-CN" altLang="en-US" sz="2400" dirty="0">
              <a:cs typeface="+mn-ea"/>
              <a:sym typeface="+mn-lt"/>
            </a:endParaRPr>
          </a:p>
        </p:txBody>
      </p:sp>
    </p:spTree>
    <p:extLst>
      <p:ext uri="{BB962C8B-B14F-4D97-AF65-F5344CB8AC3E}">
        <p14:creationId xmlns:p14="http://schemas.microsoft.com/office/powerpoint/2010/main" val="1201443983"/>
      </p:ext>
    </p:extLst>
  </p:cSld>
  <p:clrMapOvr>
    <a:masterClrMapping/>
  </p:clrMapOvr>
  <mc:AlternateContent xmlns:mc="http://schemas.openxmlformats.org/markup-compatibility/2006" xmlns:p14="http://schemas.microsoft.com/office/powerpoint/2010/main">
    <mc:Choice Requires="p14">
      <p:transition spd="slow" p14:dur="1600" advClick="0" advTm="0">
        <p14:prism isContent="1" isInverted="1"/>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6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8" decel="6000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par>
                                <p:cTn id="13" presetID="2" presetClass="entr" presetSubtype="8" decel="6000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500" fill="hold"/>
                                        <p:tgtEl>
                                          <p:spTgt spid="5"/>
                                        </p:tgtEl>
                                        <p:attrNameLst>
                                          <p:attrName>ppt_x</p:attrName>
                                        </p:attrNameLst>
                                      </p:cBhvr>
                                      <p:tavLst>
                                        <p:tav tm="0">
                                          <p:val>
                                            <p:strVal val="0-#ppt_w/2"/>
                                          </p:val>
                                        </p:tav>
                                        <p:tav tm="100000">
                                          <p:val>
                                            <p:strVal val="#ppt_x"/>
                                          </p:val>
                                        </p:tav>
                                      </p:tavLst>
                                    </p:anim>
                                    <p:anim calcmode="lin" valueType="num">
                                      <p:cBhvr additive="base">
                                        <p:cTn id="16" dur="500" fill="hold"/>
                                        <p:tgtEl>
                                          <p:spTgt spid="5"/>
                                        </p:tgtEl>
                                        <p:attrNameLst>
                                          <p:attrName>ppt_y</p:attrName>
                                        </p:attrNameLst>
                                      </p:cBhvr>
                                      <p:tavLst>
                                        <p:tav tm="0">
                                          <p:val>
                                            <p:strVal val="#ppt_y"/>
                                          </p:val>
                                        </p:tav>
                                        <p:tav tm="100000">
                                          <p:val>
                                            <p:strVal val="#ppt_y"/>
                                          </p:val>
                                        </p:tav>
                                      </p:tavLst>
                                    </p:anim>
                                  </p:childTnLst>
                                </p:cTn>
                              </p:par>
                            </p:childTnLst>
                          </p:cTn>
                        </p:par>
                        <p:par>
                          <p:cTn id="17" fill="hold">
                            <p:stCondLst>
                              <p:cond delay="500"/>
                            </p:stCondLst>
                            <p:childTnLst>
                              <p:par>
                                <p:cTn id="18" presetID="10" presetClass="entr" presetSubtype="0" fill="hold" grpId="0" nodeType="afterEffect">
                                  <p:stCondLst>
                                    <p:cond delay="0"/>
                                  </p:stCondLst>
                                  <p:iterate type="lt">
                                    <p:tmPct val="10000"/>
                                  </p:iterate>
                                  <p:childTnLst>
                                    <p:set>
                                      <p:cBhvr>
                                        <p:cTn id="19" dur="1" fill="hold">
                                          <p:stCondLst>
                                            <p:cond delay="0"/>
                                          </p:stCondLst>
                                        </p:cTn>
                                        <p:tgtEl>
                                          <p:spTgt spid="2"/>
                                        </p:tgtEl>
                                        <p:attrNameLst>
                                          <p:attrName>style.visibility</p:attrName>
                                        </p:attrNameLst>
                                      </p:cBhvr>
                                      <p:to>
                                        <p:strVal val="visible"/>
                                      </p:to>
                                    </p:set>
                                    <p:animEffect transition="in" filter="fade">
                                      <p:cBhvr>
                                        <p:cTn id="20" dur="500"/>
                                        <p:tgtEl>
                                          <p:spTgt spid="2"/>
                                        </p:tgtEl>
                                      </p:cBhvr>
                                    </p:animEffect>
                                  </p:childTnLst>
                                </p:cTn>
                              </p:par>
                            </p:childTnLst>
                          </p:cTn>
                        </p:par>
                        <p:par>
                          <p:cTn id="21" fill="hold">
                            <p:stCondLst>
                              <p:cond delay="1400"/>
                            </p:stCondLst>
                            <p:childTnLst>
                              <p:par>
                                <p:cTn id="22" presetID="22" presetClass="entr" presetSubtype="4" fill="hold" nodeType="after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wipe(down)">
                                      <p:cBhvr>
                                        <p:cTn id="24" dur="500"/>
                                        <p:tgtEl>
                                          <p:spTgt spid="6"/>
                                        </p:tgtEl>
                                      </p:cBhvr>
                                    </p:animEffect>
                                  </p:childTnLst>
                                </p:cTn>
                              </p:par>
                            </p:childTnLst>
                          </p:cTn>
                        </p:par>
                        <p:par>
                          <p:cTn id="25" fill="hold">
                            <p:stCondLst>
                              <p:cond delay="1900"/>
                            </p:stCondLst>
                            <p:childTnLst>
                              <p:par>
                                <p:cTn id="26" presetID="53" presetClass="entr" presetSubtype="16" fill="hold" grpId="0" nodeType="afterEffect">
                                  <p:stCondLst>
                                    <p:cond delay="0"/>
                                  </p:stCondLst>
                                  <p:childTnLst>
                                    <p:set>
                                      <p:cBhvr>
                                        <p:cTn id="27" dur="1" fill="hold">
                                          <p:stCondLst>
                                            <p:cond delay="0"/>
                                          </p:stCondLst>
                                        </p:cTn>
                                        <p:tgtEl>
                                          <p:spTgt spid="27"/>
                                        </p:tgtEl>
                                        <p:attrNameLst>
                                          <p:attrName>style.visibility</p:attrName>
                                        </p:attrNameLst>
                                      </p:cBhvr>
                                      <p:to>
                                        <p:strVal val="visible"/>
                                      </p:to>
                                    </p:set>
                                    <p:anim calcmode="lin" valueType="num">
                                      <p:cBhvr>
                                        <p:cTn id="28" dur="500" fill="hold"/>
                                        <p:tgtEl>
                                          <p:spTgt spid="27"/>
                                        </p:tgtEl>
                                        <p:attrNameLst>
                                          <p:attrName>ppt_w</p:attrName>
                                        </p:attrNameLst>
                                      </p:cBhvr>
                                      <p:tavLst>
                                        <p:tav tm="0">
                                          <p:val>
                                            <p:fltVal val="0"/>
                                          </p:val>
                                        </p:tav>
                                        <p:tav tm="100000">
                                          <p:val>
                                            <p:strVal val="#ppt_w"/>
                                          </p:val>
                                        </p:tav>
                                      </p:tavLst>
                                    </p:anim>
                                    <p:anim calcmode="lin" valueType="num">
                                      <p:cBhvr>
                                        <p:cTn id="29" dur="500" fill="hold"/>
                                        <p:tgtEl>
                                          <p:spTgt spid="27"/>
                                        </p:tgtEl>
                                        <p:attrNameLst>
                                          <p:attrName>ppt_h</p:attrName>
                                        </p:attrNameLst>
                                      </p:cBhvr>
                                      <p:tavLst>
                                        <p:tav tm="0">
                                          <p:val>
                                            <p:fltVal val="0"/>
                                          </p:val>
                                        </p:tav>
                                        <p:tav tm="100000">
                                          <p:val>
                                            <p:strVal val="#ppt_h"/>
                                          </p:val>
                                        </p:tav>
                                      </p:tavLst>
                                    </p:anim>
                                    <p:animEffect transition="in" filter="fade">
                                      <p:cBhvr>
                                        <p:cTn id="30" dur="500"/>
                                        <p:tgtEl>
                                          <p:spTgt spid="27"/>
                                        </p:tgtEl>
                                      </p:cBhvr>
                                    </p:animEffect>
                                  </p:childTnLst>
                                </p:cTn>
                              </p:par>
                            </p:childTnLst>
                          </p:cTn>
                        </p:par>
                        <p:par>
                          <p:cTn id="31" fill="hold">
                            <p:stCondLst>
                              <p:cond delay="2400"/>
                            </p:stCondLst>
                            <p:childTnLst>
                              <p:par>
                                <p:cTn id="32" presetID="53" presetClass="entr" presetSubtype="16" fill="hold" grpId="0" nodeType="afterEffect">
                                  <p:stCondLst>
                                    <p:cond delay="0"/>
                                  </p:stCondLst>
                                  <p:childTnLst>
                                    <p:set>
                                      <p:cBhvr>
                                        <p:cTn id="33" dur="1" fill="hold">
                                          <p:stCondLst>
                                            <p:cond delay="0"/>
                                          </p:stCondLst>
                                        </p:cTn>
                                        <p:tgtEl>
                                          <p:spTgt spid="14"/>
                                        </p:tgtEl>
                                        <p:attrNameLst>
                                          <p:attrName>style.visibility</p:attrName>
                                        </p:attrNameLst>
                                      </p:cBhvr>
                                      <p:to>
                                        <p:strVal val="visible"/>
                                      </p:to>
                                    </p:set>
                                    <p:anim calcmode="lin" valueType="num">
                                      <p:cBhvr>
                                        <p:cTn id="34" dur="500" fill="hold"/>
                                        <p:tgtEl>
                                          <p:spTgt spid="14"/>
                                        </p:tgtEl>
                                        <p:attrNameLst>
                                          <p:attrName>ppt_w</p:attrName>
                                        </p:attrNameLst>
                                      </p:cBhvr>
                                      <p:tavLst>
                                        <p:tav tm="0">
                                          <p:val>
                                            <p:fltVal val="0"/>
                                          </p:val>
                                        </p:tav>
                                        <p:tav tm="100000">
                                          <p:val>
                                            <p:strVal val="#ppt_w"/>
                                          </p:val>
                                        </p:tav>
                                      </p:tavLst>
                                    </p:anim>
                                    <p:anim calcmode="lin" valueType="num">
                                      <p:cBhvr>
                                        <p:cTn id="35" dur="500" fill="hold"/>
                                        <p:tgtEl>
                                          <p:spTgt spid="14"/>
                                        </p:tgtEl>
                                        <p:attrNameLst>
                                          <p:attrName>ppt_h</p:attrName>
                                        </p:attrNameLst>
                                      </p:cBhvr>
                                      <p:tavLst>
                                        <p:tav tm="0">
                                          <p:val>
                                            <p:fltVal val="0"/>
                                          </p:val>
                                        </p:tav>
                                        <p:tav tm="100000">
                                          <p:val>
                                            <p:strVal val="#ppt_h"/>
                                          </p:val>
                                        </p:tav>
                                      </p:tavLst>
                                    </p:anim>
                                    <p:animEffect transition="in" filter="fade">
                                      <p:cBhvr>
                                        <p:cTn id="36" dur="500"/>
                                        <p:tgtEl>
                                          <p:spTgt spid="14"/>
                                        </p:tgtEl>
                                      </p:cBhvr>
                                    </p:animEffect>
                                  </p:childTnLst>
                                </p:cTn>
                              </p:par>
                            </p:childTnLst>
                          </p:cTn>
                        </p:par>
                        <p:par>
                          <p:cTn id="37" fill="hold">
                            <p:stCondLst>
                              <p:cond delay="2900"/>
                            </p:stCondLst>
                            <p:childTnLst>
                              <p:par>
                                <p:cTn id="38" presetID="2" presetClass="entr" presetSubtype="4" decel="100000" fill="hold" grpId="0" nodeType="afterEffect">
                                  <p:stCondLst>
                                    <p:cond delay="0"/>
                                  </p:stCondLst>
                                  <p:childTnLst>
                                    <p:set>
                                      <p:cBhvr>
                                        <p:cTn id="39" dur="1" fill="hold">
                                          <p:stCondLst>
                                            <p:cond delay="0"/>
                                          </p:stCondLst>
                                        </p:cTn>
                                        <p:tgtEl>
                                          <p:spTgt spid="13"/>
                                        </p:tgtEl>
                                        <p:attrNameLst>
                                          <p:attrName>style.visibility</p:attrName>
                                        </p:attrNameLst>
                                      </p:cBhvr>
                                      <p:to>
                                        <p:strVal val="visible"/>
                                      </p:to>
                                    </p:set>
                                    <p:anim calcmode="lin" valueType="num">
                                      <p:cBhvr additive="base">
                                        <p:cTn id="40" dur="500" fill="hold"/>
                                        <p:tgtEl>
                                          <p:spTgt spid="13"/>
                                        </p:tgtEl>
                                        <p:attrNameLst>
                                          <p:attrName>ppt_x</p:attrName>
                                        </p:attrNameLst>
                                      </p:cBhvr>
                                      <p:tavLst>
                                        <p:tav tm="0">
                                          <p:val>
                                            <p:strVal val="#ppt_x"/>
                                          </p:val>
                                        </p:tav>
                                        <p:tav tm="100000">
                                          <p:val>
                                            <p:strVal val="#ppt_x"/>
                                          </p:val>
                                        </p:tav>
                                      </p:tavLst>
                                    </p:anim>
                                    <p:anim calcmode="lin" valueType="num">
                                      <p:cBhvr additive="base">
                                        <p:cTn id="41" dur="500" fill="hold"/>
                                        <p:tgtEl>
                                          <p:spTgt spid="13"/>
                                        </p:tgtEl>
                                        <p:attrNameLst>
                                          <p:attrName>ppt_y</p:attrName>
                                        </p:attrNameLst>
                                      </p:cBhvr>
                                      <p:tavLst>
                                        <p:tav tm="0">
                                          <p:val>
                                            <p:strVal val="1+#ppt_h/2"/>
                                          </p:val>
                                        </p:tav>
                                        <p:tav tm="100000">
                                          <p:val>
                                            <p:strVal val="#ppt_y"/>
                                          </p:val>
                                        </p:tav>
                                      </p:tavLst>
                                    </p:anim>
                                  </p:childTnLst>
                                </p:cTn>
                              </p:par>
                            </p:childTnLst>
                          </p:cTn>
                        </p:par>
                        <p:par>
                          <p:cTn id="42" fill="hold">
                            <p:stCondLst>
                              <p:cond delay="3400"/>
                            </p:stCondLst>
                            <p:childTnLst>
                              <p:par>
                                <p:cTn id="43" presetID="22" presetClass="entr" presetSubtype="8" fill="hold" grpId="0" nodeType="afterEffect">
                                  <p:stCondLst>
                                    <p:cond delay="0"/>
                                  </p:stCondLst>
                                  <p:childTnLst>
                                    <p:set>
                                      <p:cBhvr>
                                        <p:cTn id="44" dur="1" fill="hold">
                                          <p:stCondLst>
                                            <p:cond delay="0"/>
                                          </p:stCondLst>
                                        </p:cTn>
                                        <p:tgtEl>
                                          <p:spTgt spid="12"/>
                                        </p:tgtEl>
                                        <p:attrNameLst>
                                          <p:attrName>style.visibility</p:attrName>
                                        </p:attrNameLst>
                                      </p:cBhvr>
                                      <p:to>
                                        <p:strVal val="visible"/>
                                      </p:to>
                                    </p:set>
                                    <p:animEffect transition="in" filter="wipe(left)">
                                      <p:cBhvr>
                                        <p:cTn id="45" dur="500"/>
                                        <p:tgtEl>
                                          <p:spTgt spid="12"/>
                                        </p:tgtEl>
                                      </p:cBhvr>
                                    </p:animEffect>
                                  </p:childTnLst>
                                </p:cTn>
                              </p:par>
                              <p:par>
                                <p:cTn id="46" presetID="22" presetClass="entr" presetSubtype="8" fill="hold" grpId="0" nodeType="withEffect">
                                  <p:stCondLst>
                                    <p:cond delay="0"/>
                                  </p:stCondLst>
                                  <p:childTnLst>
                                    <p:set>
                                      <p:cBhvr>
                                        <p:cTn id="47" dur="1" fill="hold">
                                          <p:stCondLst>
                                            <p:cond delay="0"/>
                                          </p:stCondLst>
                                        </p:cTn>
                                        <p:tgtEl>
                                          <p:spTgt spid="11"/>
                                        </p:tgtEl>
                                        <p:attrNameLst>
                                          <p:attrName>style.visibility</p:attrName>
                                        </p:attrNameLst>
                                      </p:cBhvr>
                                      <p:to>
                                        <p:strVal val="visible"/>
                                      </p:to>
                                    </p:set>
                                    <p:animEffect transition="in" filter="wipe(left)">
                                      <p:cBhvr>
                                        <p:cTn id="48" dur="500"/>
                                        <p:tgtEl>
                                          <p:spTgt spid="11"/>
                                        </p:tgtEl>
                                      </p:cBhvr>
                                    </p:animEffect>
                                  </p:childTnLst>
                                </p:cTn>
                              </p:par>
                            </p:childTnLst>
                          </p:cTn>
                        </p:par>
                        <p:par>
                          <p:cTn id="49" fill="hold">
                            <p:stCondLst>
                              <p:cond delay="3900"/>
                            </p:stCondLst>
                            <p:childTnLst>
                              <p:par>
                                <p:cTn id="50" presetID="53" presetClass="entr" presetSubtype="16" fill="hold" grpId="0" nodeType="afterEffect">
                                  <p:stCondLst>
                                    <p:cond delay="0"/>
                                  </p:stCondLst>
                                  <p:childTnLst>
                                    <p:set>
                                      <p:cBhvr>
                                        <p:cTn id="51" dur="1" fill="hold">
                                          <p:stCondLst>
                                            <p:cond delay="0"/>
                                          </p:stCondLst>
                                        </p:cTn>
                                        <p:tgtEl>
                                          <p:spTgt spid="16"/>
                                        </p:tgtEl>
                                        <p:attrNameLst>
                                          <p:attrName>style.visibility</p:attrName>
                                        </p:attrNameLst>
                                      </p:cBhvr>
                                      <p:to>
                                        <p:strVal val="visible"/>
                                      </p:to>
                                    </p:set>
                                    <p:anim calcmode="lin" valueType="num">
                                      <p:cBhvr>
                                        <p:cTn id="52" dur="500" fill="hold"/>
                                        <p:tgtEl>
                                          <p:spTgt spid="16"/>
                                        </p:tgtEl>
                                        <p:attrNameLst>
                                          <p:attrName>ppt_w</p:attrName>
                                        </p:attrNameLst>
                                      </p:cBhvr>
                                      <p:tavLst>
                                        <p:tav tm="0">
                                          <p:val>
                                            <p:fltVal val="0"/>
                                          </p:val>
                                        </p:tav>
                                        <p:tav tm="100000">
                                          <p:val>
                                            <p:strVal val="#ppt_w"/>
                                          </p:val>
                                        </p:tav>
                                      </p:tavLst>
                                    </p:anim>
                                    <p:anim calcmode="lin" valueType="num">
                                      <p:cBhvr>
                                        <p:cTn id="53" dur="500" fill="hold"/>
                                        <p:tgtEl>
                                          <p:spTgt spid="16"/>
                                        </p:tgtEl>
                                        <p:attrNameLst>
                                          <p:attrName>ppt_h</p:attrName>
                                        </p:attrNameLst>
                                      </p:cBhvr>
                                      <p:tavLst>
                                        <p:tav tm="0">
                                          <p:val>
                                            <p:fltVal val="0"/>
                                          </p:val>
                                        </p:tav>
                                        <p:tav tm="100000">
                                          <p:val>
                                            <p:strVal val="#ppt_h"/>
                                          </p:val>
                                        </p:tav>
                                      </p:tavLst>
                                    </p:anim>
                                    <p:animEffect transition="in" filter="fade">
                                      <p:cBhvr>
                                        <p:cTn id="54" dur="500"/>
                                        <p:tgtEl>
                                          <p:spTgt spid="16"/>
                                        </p:tgtEl>
                                      </p:cBhvr>
                                    </p:animEffect>
                                  </p:childTnLst>
                                </p:cTn>
                              </p:par>
                            </p:childTnLst>
                          </p:cTn>
                        </p:par>
                        <p:par>
                          <p:cTn id="55" fill="hold">
                            <p:stCondLst>
                              <p:cond delay="4400"/>
                            </p:stCondLst>
                            <p:childTnLst>
                              <p:par>
                                <p:cTn id="56" presetID="2" presetClass="entr" presetSubtype="4" decel="100000" fill="hold" grpId="0" nodeType="afterEffect">
                                  <p:stCondLst>
                                    <p:cond delay="0"/>
                                  </p:stCondLst>
                                  <p:childTnLst>
                                    <p:set>
                                      <p:cBhvr>
                                        <p:cTn id="57" dur="1" fill="hold">
                                          <p:stCondLst>
                                            <p:cond delay="0"/>
                                          </p:stCondLst>
                                        </p:cTn>
                                        <p:tgtEl>
                                          <p:spTgt spid="20"/>
                                        </p:tgtEl>
                                        <p:attrNameLst>
                                          <p:attrName>style.visibility</p:attrName>
                                        </p:attrNameLst>
                                      </p:cBhvr>
                                      <p:to>
                                        <p:strVal val="visible"/>
                                      </p:to>
                                    </p:set>
                                    <p:anim calcmode="lin" valueType="num">
                                      <p:cBhvr additive="base">
                                        <p:cTn id="58" dur="500" fill="hold"/>
                                        <p:tgtEl>
                                          <p:spTgt spid="20"/>
                                        </p:tgtEl>
                                        <p:attrNameLst>
                                          <p:attrName>ppt_x</p:attrName>
                                        </p:attrNameLst>
                                      </p:cBhvr>
                                      <p:tavLst>
                                        <p:tav tm="0">
                                          <p:val>
                                            <p:strVal val="#ppt_x"/>
                                          </p:val>
                                        </p:tav>
                                        <p:tav tm="100000">
                                          <p:val>
                                            <p:strVal val="#ppt_x"/>
                                          </p:val>
                                        </p:tav>
                                      </p:tavLst>
                                    </p:anim>
                                    <p:anim calcmode="lin" valueType="num">
                                      <p:cBhvr additive="base">
                                        <p:cTn id="59" dur="500" fill="hold"/>
                                        <p:tgtEl>
                                          <p:spTgt spid="20"/>
                                        </p:tgtEl>
                                        <p:attrNameLst>
                                          <p:attrName>ppt_y</p:attrName>
                                        </p:attrNameLst>
                                      </p:cBhvr>
                                      <p:tavLst>
                                        <p:tav tm="0">
                                          <p:val>
                                            <p:strVal val="1+#ppt_h/2"/>
                                          </p:val>
                                        </p:tav>
                                        <p:tav tm="100000">
                                          <p:val>
                                            <p:strVal val="#ppt_y"/>
                                          </p:val>
                                        </p:tav>
                                      </p:tavLst>
                                    </p:anim>
                                  </p:childTnLst>
                                </p:cTn>
                              </p:par>
                            </p:childTnLst>
                          </p:cTn>
                        </p:par>
                        <p:par>
                          <p:cTn id="60" fill="hold">
                            <p:stCondLst>
                              <p:cond delay="4900"/>
                            </p:stCondLst>
                            <p:childTnLst>
                              <p:par>
                                <p:cTn id="61" presetID="22" presetClass="entr" presetSubtype="8" fill="hold" grpId="0" nodeType="afterEffect">
                                  <p:stCondLst>
                                    <p:cond delay="0"/>
                                  </p:stCondLst>
                                  <p:childTnLst>
                                    <p:set>
                                      <p:cBhvr>
                                        <p:cTn id="62" dur="1" fill="hold">
                                          <p:stCondLst>
                                            <p:cond delay="0"/>
                                          </p:stCondLst>
                                        </p:cTn>
                                        <p:tgtEl>
                                          <p:spTgt spid="19"/>
                                        </p:tgtEl>
                                        <p:attrNameLst>
                                          <p:attrName>style.visibility</p:attrName>
                                        </p:attrNameLst>
                                      </p:cBhvr>
                                      <p:to>
                                        <p:strVal val="visible"/>
                                      </p:to>
                                    </p:set>
                                    <p:animEffect transition="in" filter="wipe(left)">
                                      <p:cBhvr>
                                        <p:cTn id="63" dur="500"/>
                                        <p:tgtEl>
                                          <p:spTgt spid="19"/>
                                        </p:tgtEl>
                                      </p:cBhvr>
                                    </p:animEffect>
                                  </p:childTnLst>
                                </p:cTn>
                              </p:par>
                              <p:par>
                                <p:cTn id="64" presetID="22" presetClass="entr" presetSubtype="8" fill="hold" grpId="0" nodeType="withEffect">
                                  <p:stCondLst>
                                    <p:cond delay="0"/>
                                  </p:stCondLst>
                                  <p:childTnLst>
                                    <p:set>
                                      <p:cBhvr>
                                        <p:cTn id="65" dur="1" fill="hold">
                                          <p:stCondLst>
                                            <p:cond delay="0"/>
                                          </p:stCondLst>
                                        </p:cTn>
                                        <p:tgtEl>
                                          <p:spTgt spid="18"/>
                                        </p:tgtEl>
                                        <p:attrNameLst>
                                          <p:attrName>style.visibility</p:attrName>
                                        </p:attrNameLst>
                                      </p:cBhvr>
                                      <p:to>
                                        <p:strVal val="visible"/>
                                      </p:to>
                                    </p:set>
                                    <p:animEffect transition="in" filter="wipe(left)">
                                      <p:cBhvr>
                                        <p:cTn id="66" dur="500"/>
                                        <p:tgtEl>
                                          <p:spTgt spid="18"/>
                                        </p:tgtEl>
                                      </p:cBhvr>
                                    </p:animEffect>
                                  </p:childTnLst>
                                </p:cTn>
                              </p:par>
                            </p:childTnLst>
                          </p:cTn>
                        </p:par>
                        <p:par>
                          <p:cTn id="67" fill="hold">
                            <p:stCondLst>
                              <p:cond delay="5400"/>
                            </p:stCondLst>
                            <p:childTnLst>
                              <p:par>
                                <p:cTn id="68" presetID="53" presetClass="entr" presetSubtype="16" fill="hold" grpId="0" nodeType="afterEffect">
                                  <p:stCondLst>
                                    <p:cond delay="0"/>
                                  </p:stCondLst>
                                  <p:childTnLst>
                                    <p:set>
                                      <p:cBhvr>
                                        <p:cTn id="69" dur="1" fill="hold">
                                          <p:stCondLst>
                                            <p:cond delay="0"/>
                                          </p:stCondLst>
                                        </p:cTn>
                                        <p:tgtEl>
                                          <p:spTgt spid="15"/>
                                        </p:tgtEl>
                                        <p:attrNameLst>
                                          <p:attrName>style.visibility</p:attrName>
                                        </p:attrNameLst>
                                      </p:cBhvr>
                                      <p:to>
                                        <p:strVal val="visible"/>
                                      </p:to>
                                    </p:set>
                                    <p:anim calcmode="lin" valueType="num">
                                      <p:cBhvr>
                                        <p:cTn id="70" dur="500" fill="hold"/>
                                        <p:tgtEl>
                                          <p:spTgt spid="15"/>
                                        </p:tgtEl>
                                        <p:attrNameLst>
                                          <p:attrName>ppt_w</p:attrName>
                                        </p:attrNameLst>
                                      </p:cBhvr>
                                      <p:tavLst>
                                        <p:tav tm="0">
                                          <p:val>
                                            <p:fltVal val="0"/>
                                          </p:val>
                                        </p:tav>
                                        <p:tav tm="100000">
                                          <p:val>
                                            <p:strVal val="#ppt_w"/>
                                          </p:val>
                                        </p:tav>
                                      </p:tavLst>
                                    </p:anim>
                                    <p:anim calcmode="lin" valueType="num">
                                      <p:cBhvr>
                                        <p:cTn id="71" dur="500" fill="hold"/>
                                        <p:tgtEl>
                                          <p:spTgt spid="15"/>
                                        </p:tgtEl>
                                        <p:attrNameLst>
                                          <p:attrName>ppt_h</p:attrName>
                                        </p:attrNameLst>
                                      </p:cBhvr>
                                      <p:tavLst>
                                        <p:tav tm="0">
                                          <p:val>
                                            <p:fltVal val="0"/>
                                          </p:val>
                                        </p:tav>
                                        <p:tav tm="100000">
                                          <p:val>
                                            <p:strVal val="#ppt_h"/>
                                          </p:val>
                                        </p:tav>
                                      </p:tavLst>
                                    </p:anim>
                                    <p:animEffect transition="in" filter="fade">
                                      <p:cBhvr>
                                        <p:cTn id="72" dur="500"/>
                                        <p:tgtEl>
                                          <p:spTgt spid="15"/>
                                        </p:tgtEl>
                                      </p:cBhvr>
                                    </p:animEffect>
                                  </p:childTnLst>
                                </p:cTn>
                              </p:par>
                            </p:childTnLst>
                          </p:cTn>
                        </p:par>
                        <p:par>
                          <p:cTn id="73" fill="hold">
                            <p:stCondLst>
                              <p:cond delay="5900"/>
                            </p:stCondLst>
                            <p:childTnLst>
                              <p:par>
                                <p:cTn id="74" presetID="2" presetClass="entr" presetSubtype="4" decel="100000" fill="hold" grpId="0" nodeType="afterEffect">
                                  <p:stCondLst>
                                    <p:cond delay="0"/>
                                  </p:stCondLst>
                                  <p:childTnLst>
                                    <p:set>
                                      <p:cBhvr>
                                        <p:cTn id="75" dur="1" fill="hold">
                                          <p:stCondLst>
                                            <p:cond delay="0"/>
                                          </p:stCondLst>
                                        </p:cTn>
                                        <p:tgtEl>
                                          <p:spTgt spid="23"/>
                                        </p:tgtEl>
                                        <p:attrNameLst>
                                          <p:attrName>style.visibility</p:attrName>
                                        </p:attrNameLst>
                                      </p:cBhvr>
                                      <p:to>
                                        <p:strVal val="visible"/>
                                      </p:to>
                                    </p:set>
                                    <p:anim calcmode="lin" valueType="num">
                                      <p:cBhvr additive="base">
                                        <p:cTn id="76" dur="500" fill="hold"/>
                                        <p:tgtEl>
                                          <p:spTgt spid="23"/>
                                        </p:tgtEl>
                                        <p:attrNameLst>
                                          <p:attrName>ppt_x</p:attrName>
                                        </p:attrNameLst>
                                      </p:cBhvr>
                                      <p:tavLst>
                                        <p:tav tm="0">
                                          <p:val>
                                            <p:strVal val="#ppt_x"/>
                                          </p:val>
                                        </p:tav>
                                        <p:tav tm="100000">
                                          <p:val>
                                            <p:strVal val="#ppt_x"/>
                                          </p:val>
                                        </p:tav>
                                      </p:tavLst>
                                    </p:anim>
                                    <p:anim calcmode="lin" valueType="num">
                                      <p:cBhvr additive="base">
                                        <p:cTn id="77" dur="500" fill="hold"/>
                                        <p:tgtEl>
                                          <p:spTgt spid="23"/>
                                        </p:tgtEl>
                                        <p:attrNameLst>
                                          <p:attrName>ppt_y</p:attrName>
                                        </p:attrNameLst>
                                      </p:cBhvr>
                                      <p:tavLst>
                                        <p:tav tm="0">
                                          <p:val>
                                            <p:strVal val="1+#ppt_h/2"/>
                                          </p:val>
                                        </p:tav>
                                        <p:tav tm="100000">
                                          <p:val>
                                            <p:strVal val="#ppt_y"/>
                                          </p:val>
                                        </p:tav>
                                      </p:tavLst>
                                    </p:anim>
                                  </p:childTnLst>
                                </p:cTn>
                              </p:par>
                            </p:childTnLst>
                          </p:cTn>
                        </p:par>
                        <p:par>
                          <p:cTn id="78" fill="hold">
                            <p:stCondLst>
                              <p:cond delay="6400"/>
                            </p:stCondLst>
                            <p:childTnLst>
                              <p:par>
                                <p:cTn id="79" presetID="22" presetClass="entr" presetSubtype="8" fill="hold" grpId="0" nodeType="afterEffect">
                                  <p:stCondLst>
                                    <p:cond delay="0"/>
                                  </p:stCondLst>
                                  <p:childTnLst>
                                    <p:set>
                                      <p:cBhvr>
                                        <p:cTn id="80" dur="1" fill="hold">
                                          <p:stCondLst>
                                            <p:cond delay="0"/>
                                          </p:stCondLst>
                                        </p:cTn>
                                        <p:tgtEl>
                                          <p:spTgt spid="22"/>
                                        </p:tgtEl>
                                        <p:attrNameLst>
                                          <p:attrName>style.visibility</p:attrName>
                                        </p:attrNameLst>
                                      </p:cBhvr>
                                      <p:to>
                                        <p:strVal val="visible"/>
                                      </p:to>
                                    </p:set>
                                    <p:animEffect transition="in" filter="wipe(left)">
                                      <p:cBhvr>
                                        <p:cTn id="81" dur="500"/>
                                        <p:tgtEl>
                                          <p:spTgt spid="22"/>
                                        </p:tgtEl>
                                      </p:cBhvr>
                                    </p:animEffect>
                                  </p:childTnLst>
                                </p:cTn>
                              </p:par>
                              <p:par>
                                <p:cTn id="82" presetID="22" presetClass="entr" presetSubtype="8" fill="hold" grpId="0" nodeType="withEffect">
                                  <p:stCondLst>
                                    <p:cond delay="0"/>
                                  </p:stCondLst>
                                  <p:childTnLst>
                                    <p:set>
                                      <p:cBhvr>
                                        <p:cTn id="83" dur="1" fill="hold">
                                          <p:stCondLst>
                                            <p:cond delay="0"/>
                                          </p:stCondLst>
                                        </p:cTn>
                                        <p:tgtEl>
                                          <p:spTgt spid="21"/>
                                        </p:tgtEl>
                                        <p:attrNameLst>
                                          <p:attrName>style.visibility</p:attrName>
                                        </p:attrNameLst>
                                      </p:cBhvr>
                                      <p:to>
                                        <p:strVal val="visible"/>
                                      </p:to>
                                    </p:set>
                                    <p:animEffect transition="in" filter="wipe(left)">
                                      <p:cBhvr>
                                        <p:cTn id="84" dur="500"/>
                                        <p:tgtEl>
                                          <p:spTgt spid="21"/>
                                        </p:tgtEl>
                                      </p:cBhvr>
                                    </p:animEffect>
                                  </p:childTnLst>
                                </p:cTn>
                              </p:par>
                            </p:childTnLst>
                          </p:cTn>
                        </p:par>
                        <p:par>
                          <p:cTn id="85" fill="hold">
                            <p:stCondLst>
                              <p:cond delay="6900"/>
                            </p:stCondLst>
                            <p:childTnLst>
                              <p:par>
                                <p:cTn id="86" presetID="53" presetClass="entr" presetSubtype="16" fill="hold" grpId="0" nodeType="afterEffect">
                                  <p:stCondLst>
                                    <p:cond delay="0"/>
                                  </p:stCondLst>
                                  <p:childTnLst>
                                    <p:set>
                                      <p:cBhvr>
                                        <p:cTn id="87" dur="1" fill="hold">
                                          <p:stCondLst>
                                            <p:cond delay="0"/>
                                          </p:stCondLst>
                                        </p:cTn>
                                        <p:tgtEl>
                                          <p:spTgt spid="17"/>
                                        </p:tgtEl>
                                        <p:attrNameLst>
                                          <p:attrName>style.visibility</p:attrName>
                                        </p:attrNameLst>
                                      </p:cBhvr>
                                      <p:to>
                                        <p:strVal val="visible"/>
                                      </p:to>
                                    </p:set>
                                    <p:anim calcmode="lin" valueType="num">
                                      <p:cBhvr>
                                        <p:cTn id="88" dur="500" fill="hold"/>
                                        <p:tgtEl>
                                          <p:spTgt spid="17"/>
                                        </p:tgtEl>
                                        <p:attrNameLst>
                                          <p:attrName>ppt_w</p:attrName>
                                        </p:attrNameLst>
                                      </p:cBhvr>
                                      <p:tavLst>
                                        <p:tav tm="0">
                                          <p:val>
                                            <p:fltVal val="0"/>
                                          </p:val>
                                        </p:tav>
                                        <p:tav tm="100000">
                                          <p:val>
                                            <p:strVal val="#ppt_w"/>
                                          </p:val>
                                        </p:tav>
                                      </p:tavLst>
                                    </p:anim>
                                    <p:anim calcmode="lin" valueType="num">
                                      <p:cBhvr>
                                        <p:cTn id="89" dur="500" fill="hold"/>
                                        <p:tgtEl>
                                          <p:spTgt spid="17"/>
                                        </p:tgtEl>
                                        <p:attrNameLst>
                                          <p:attrName>ppt_h</p:attrName>
                                        </p:attrNameLst>
                                      </p:cBhvr>
                                      <p:tavLst>
                                        <p:tav tm="0">
                                          <p:val>
                                            <p:fltVal val="0"/>
                                          </p:val>
                                        </p:tav>
                                        <p:tav tm="100000">
                                          <p:val>
                                            <p:strVal val="#ppt_h"/>
                                          </p:val>
                                        </p:tav>
                                      </p:tavLst>
                                    </p:anim>
                                    <p:animEffect transition="in" filter="fade">
                                      <p:cBhvr>
                                        <p:cTn id="90" dur="500"/>
                                        <p:tgtEl>
                                          <p:spTgt spid="17"/>
                                        </p:tgtEl>
                                      </p:cBhvr>
                                    </p:animEffect>
                                  </p:childTnLst>
                                </p:cTn>
                              </p:par>
                            </p:childTnLst>
                          </p:cTn>
                        </p:par>
                        <p:par>
                          <p:cTn id="91" fill="hold">
                            <p:stCondLst>
                              <p:cond delay="7400"/>
                            </p:stCondLst>
                            <p:childTnLst>
                              <p:par>
                                <p:cTn id="92" presetID="2" presetClass="entr" presetSubtype="4" decel="100000" fill="hold" grpId="0" nodeType="afterEffect">
                                  <p:stCondLst>
                                    <p:cond delay="0"/>
                                  </p:stCondLst>
                                  <p:childTnLst>
                                    <p:set>
                                      <p:cBhvr>
                                        <p:cTn id="93" dur="1" fill="hold">
                                          <p:stCondLst>
                                            <p:cond delay="0"/>
                                          </p:stCondLst>
                                        </p:cTn>
                                        <p:tgtEl>
                                          <p:spTgt spid="26"/>
                                        </p:tgtEl>
                                        <p:attrNameLst>
                                          <p:attrName>style.visibility</p:attrName>
                                        </p:attrNameLst>
                                      </p:cBhvr>
                                      <p:to>
                                        <p:strVal val="visible"/>
                                      </p:to>
                                    </p:set>
                                    <p:anim calcmode="lin" valueType="num">
                                      <p:cBhvr additive="base">
                                        <p:cTn id="94" dur="500" fill="hold"/>
                                        <p:tgtEl>
                                          <p:spTgt spid="26"/>
                                        </p:tgtEl>
                                        <p:attrNameLst>
                                          <p:attrName>ppt_x</p:attrName>
                                        </p:attrNameLst>
                                      </p:cBhvr>
                                      <p:tavLst>
                                        <p:tav tm="0">
                                          <p:val>
                                            <p:strVal val="#ppt_x"/>
                                          </p:val>
                                        </p:tav>
                                        <p:tav tm="100000">
                                          <p:val>
                                            <p:strVal val="#ppt_x"/>
                                          </p:val>
                                        </p:tav>
                                      </p:tavLst>
                                    </p:anim>
                                    <p:anim calcmode="lin" valueType="num">
                                      <p:cBhvr additive="base">
                                        <p:cTn id="95" dur="500" fill="hold"/>
                                        <p:tgtEl>
                                          <p:spTgt spid="26"/>
                                        </p:tgtEl>
                                        <p:attrNameLst>
                                          <p:attrName>ppt_y</p:attrName>
                                        </p:attrNameLst>
                                      </p:cBhvr>
                                      <p:tavLst>
                                        <p:tav tm="0">
                                          <p:val>
                                            <p:strVal val="1+#ppt_h/2"/>
                                          </p:val>
                                        </p:tav>
                                        <p:tav tm="100000">
                                          <p:val>
                                            <p:strVal val="#ppt_y"/>
                                          </p:val>
                                        </p:tav>
                                      </p:tavLst>
                                    </p:anim>
                                  </p:childTnLst>
                                </p:cTn>
                              </p:par>
                            </p:childTnLst>
                          </p:cTn>
                        </p:par>
                        <p:par>
                          <p:cTn id="96" fill="hold">
                            <p:stCondLst>
                              <p:cond delay="7900"/>
                            </p:stCondLst>
                            <p:childTnLst>
                              <p:par>
                                <p:cTn id="97" presetID="22" presetClass="entr" presetSubtype="8" fill="hold" grpId="0" nodeType="afterEffect">
                                  <p:stCondLst>
                                    <p:cond delay="0"/>
                                  </p:stCondLst>
                                  <p:childTnLst>
                                    <p:set>
                                      <p:cBhvr>
                                        <p:cTn id="98" dur="1" fill="hold">
                                          <p:stCondLst>
                                            <p:cond delay="0"/>
                                          </p:stCondLst>
                                        </p:cTn>
                                        <p:tgtEl>
                                          <p:spTgt spid="25"/>
                                        </p:tgtEl>
                                        <p:attrNameLst>
                                          <p:attrName>style.visibility</p:attrName>
                                        </p:attrNameLst>
                                      </p:cBhvr>
                                      <p:to>
                                        <p:strVal val="visible"/>
                                      </p:to>
                                    </p:set>
                                    <p:animEffect transition="in" filter="wipe(left)">
                                      <p:cBhvr>
                                        <p:cTn id="99" dur="500"/>
                                        <p:tgtEl>
                                          <p:spTgt spid="25"/>
                                        </p:tgtEl>
                                      </p:cBhvr>
                                    </p:animEffect>
                                  </p:childTnLst>
                                </p:cTn>
                              </p:par>
                              <p:par>
                                <p:cTn id="100" presetID="22" presetClass="entr" presetSubtype="8" fill="hold" grpId="0" nodeType="withEffect">
                                  <p:stCondLst>
                                    <p:cond delay="0"/>
                                  </p:stCondLst>
                                  <p:childTnLst>
                                    <p:set>
                                      <p:cBhvr>
                                        <p:cTn id="101" dur="1" fill="hold">
                                          <p:stCondLst>
                                            <p:cond delay="0"/>
                                          </p:stCondLst>
                                        </p:cTn>
                                        <p:tgtEl>
                                          <p:spTgt spid="24"/>
                                        </p:tgtEl>
                                        <p:attrNameLst>
                                          <p:attrName>style.visibility</p:attrName>
                                        </p:attrNameLst>
                                      </p:cBhvr>
                                      <p:to>
                                        <p:strVal val="visible"/>
                                      </p:to>
                                    </p:set>
                                    <p:animEffect transition="in" filter="wipe(left)">
                                      <p:cBhvr>
                                        <p:cTn id="102"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4" grpId="0" animBg="1"/>
      <p:bldP spid="5"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4000" b="-14000"/>
          </a:stretch>
        </a:blipFill>
        <a:effectLst/>
      </p:bgPr>
    </p:bg>
    <p:spTree>
      <p:nvGrpSpPr>
        <p:cNvPr id="1" name=""/>
        <p:cNvGrpSpPr/>
        <p:nvPr/>
      </p:nvGrpSpPr>
      <p:grpSpPr>
        <a:xfrm>
          <a:off x="0" y="0"/>
          <a:ext cx="0" cy="0"/>
          <a:chOff x="0" y="0"/>
          <a:chExt cx="0" cy="0"/>
        </a:xfrm>
      </p:grpSpPr>
      <p:sp>
        <p:nvSpPr>
          <p:cNvPr id="11" name="矩形 10"/>
          <p:cNvSpPr/>
          <p:nvPr/>
        </p:nvSpPr>
        <p:spPr>
          <a:xfrm>
            <a:off x="16847" y="0"/>
            <a:ext cx="12192000" cy="6858000"/>
          </a:xfrm>
          <a:prstGeom prst="rect">
            <a:avLst/>
          </a:prstGeom>
          <a:gradFill flip="none" rotWithShape="1">
            <a:gsLst>
              <a:gs pos="0">
                <a:schemeClr val="tx1">
                  <a:lumMod val="75000"/>
                  <a:lumOff val="25000"/>
                  <a:alpha val="40000"/>
                </a:schemeClr>
              </a:gs>
              <a:gs pos="85000">
                <a:schemeClr val="tx1">
                  <a:lumMod val="65000"/>
                  <a:lumOff val="35000"/>
                  <a:alpha val="45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solidFill>
                <a:prstClr val="white"/>
              </a:solidFill>
              <a:cs typeface="+mn-ea"/>
              <a:sym typeface="+mn-lt"/>
            </a:endParaRPr>
          </a:p>
        </p:txBody>
      </p:sp>
      <p:sp>
        <p:nvSpPr>
          <p:cNvPr id="12" name="矩形 11"/>
          <p:cNvSpPr/>
          <p:nvPr/>
        </p:nvSpPr>
        <p:spPr>
          <a:xfrm>
            <a:off x="514351" y="1268413"/>
            <a:ext cx="11163300" cy="50403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13" name="矩形 12"/>
          <p:cNvSpPr/>
          <p:nvPr/>
        </p:nvSpPr>
        <p:spPr>
          <a:xfrm>
            <a:off x="789782" y="1512094"/>
            <a:ext cx="10612437" cy="4552951"/>
          </a:xfrm>
          <a:prstGeom prst="rect">
            <a:avLst/>
          </a:prstGeom>
          <a:noFill/>
          <a:ln w="28575">
            <a:solidFill>
              <a:srgbClr val="E82B1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nvGrpSpPr>
          <p:cNvPr id="14" name="组合 13"/>
          <p:cNvGrpSpPr/>
          <p:nvPr/>
        </p:nvGrpSpPr>
        <p:grpSpPr>
          <a:xfrm>
            <a:off x="4610101" y="880255"/>
            <a:ext cx="2971801" cy="1015663"/>
            <a:chOff x="4610099" y="862706"/>
            <a:chExt cx="2971801" cy="1015663"/>
          </a:xfrm>
        </p:grpSpPr>
        <p:sp>
          <p:nvSpPr>
            <p:cNvPr id="15" name="矩形 14"/>
            <p:cNvSpPr/>
            <p:nvPr/>
          </p:nvSpPr>
          <p:spPr>
            <a:xfrm>
              <a:off x="4825139" y="911906"/>
              <a:ext cx="2541722" cy="948040"/>
            </a:xfrm>
            <a:prstGeom prst="rect">
              <a:avLst/>
            </a:prstGeom>
            <a:solidFill>
              <a:srgbClr val="E82B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16" name="等腰三角形 15"/>
            <p:cNvSpPr/>
            <p:nvPr/>
          </p:nvSpPr>
          <p:spPr>
            <a:xfrm>
              <a:off x="4610099" y="900806"/>
              <a:ext cx="215039" cy="350520"/>
            </a:xfrm>
            <a:prstGeom prst="triangle">
              <a:avLst>
                <a:gd name="adj" fmla="val 100000"/>
              </a:avLst>
            </a:prstGeom>
            <a:solidFill>
              <a:srgbClr val="BE1A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17" name="等腰三角形 16"/>
            <p:cNvSpPr/>
            <p:nvPr/>
          </p:nvSpPr>
          <p:spPr>
            <a:xfrm flipH="1">
              <a:off x="7366861" y="900806"/>
              <a:ext cx="215039" cy="350520"/>
            </a:xfrm>
            <a:prstGeom prst="triangle">
              <a:avLst>
                <a:gd name="adj" fmla="val 100000"/>
              </a:avLst>
            </a:prstGeom>
            <a:solidFill>
              <a:srgbClr val="BE1A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sp>
          <p:nvSpPr>
            <p:cNvPr id="18" name="文本框 17"/>
            <p:cNvSpPr txBox="1"/>
            <p:nvPr/>
          </p:nvSpPr>
          <p:spPr>
            <a:xfrm>
              <a:off x="4963884" y="862706"/>
              <a:ext cx="2278743" cy="1015663"/>
            </a:xfrm>
            <a:prstGeom prst="rect">
              <a:avLst/>
            </a:prstGeom>
            <a:noFill/>
          </p:spPr>
          <p:txBody>
            <a:bodyPr wrap="square" rtlCol="0">
              <a:spAutoFit/>
              <a:scene3d>
                <a:camera prst="orthographicFront"/>
                <a:lightRig rig="threePt" dir="t"/>
              </a:scene3d>
              <a:sp3d contourW="12700"/>
            </a:bodyPr>
            <a:lstStyle/>
            <a:p>
              <a:pPr algn="dist" defTabSz="914377">
                <a:defRPr/>
              </a:pPr>
              <a:r>
                <a:rPr lang="en-US" altLang="zh-CN" sz="6000" dirty="0" smtClean="0">
                  <a:solidFill>
                    <a:prstClr val="white"/>
                  </a:solidFill>
                  <a:cs typeface="+mn-ea"/>
                  <a:sym typeface="+mn-lt"/>
                </a:rPr>
                <a:t>20XX</a:t>
              </a:r>
              <a:endParaRPr lang="zh-CN" altLang="en-US" sz="6000" dirty="0">
                <a:solidFill>
                  <a:prstClr val="white"/>
                </a:solidFill>
                <a:cs typeface="+mn-ea"/>
                <a:sym typeface="+mn-lt"/>
              </a:endParaRPr>
            </a:p>
          </p:txBody>
        </p:sp>
      </p:grpSp>
      <p:sp>
        <p:nvSpPr>
          <p:cNvPr id="20" name="TextBox 24"/>
          <p:cNvSpPr txBox="1"/>
          <p:nvPr/>
        </p:nvSpPr>
        <p:spPr>
          <a:xfrm>
            <a:off x="789782" y="2562104"/>
            <a:ext cx="10612437" cy="1200314"/>
          </a:xfrm>
          <a:prstGeom prst="rect">
            <a:avLst/>
          </a:prstGeom>
          <a:noFill/>
        </p:spPr>
        <p:txBody>
          <a:bodyPr wrap="square" lIns="91428" tIns="45713" rIns="91428" bIns="45713" rtlCol="0">
            <a:spAutoFit/>
          </a:bodyPr>
          <a:lstStyle/>
          <a:p>
            <a:pPr algn="ctr"/>
            <a:r>
              <a:rPr lang="zh-CN" altLang="en-US" sz="7200" b="1" dirty="0">
                <a:solidFill>
                  <a:srgbClr val="E82B11"/>
                </a:solidFill>
                <a:cs typeface="+mn-ea"/>
                <a:sym typeface="+mn-lt"/>
              </a:rPr>
              <a:t>感谢各位的批评指正</a:t>
            </a:r>
          </a:p>
        </p:txBody>
      </p:sp>
      <p:sp>
        <p:nvSpPr>
          <p:cNvPr id="21" name="文本框 20"/>
          <p:cNvSpPr txBox="1"/>
          <p:nvPr/>
        </p:nvSpPr>
        <p:spPr>
          <a:xfrm>
            <a:off x="2303579" y="3881643"/>
            <a:ext cx="7584843" cy="461665"/>
          </a:xfrm>
          <a:prstGeom prst="rect">
            <a:avLst/>
          </a:prstGeom>
          <a:noFill/>
        </p:spPr>
        <p:txBody>
          <a:bodyPr wrap="square" rtlCol="0">
            <a:spAutoFit/>
          </a:bodyPr>
          <a:lstStyle/>
          <a:p>
            <a:pPr algn="ctr"/>
            <a:r>
              <a:rPr lang="en-US" altLang="zh-CN" sz="1200" dirty="0">
                <a:solidFill>
                  <a:srgbClr val="595959"/>
                </a:solidFill>
                <a:cs typeface="+mn-ea"/>
                <a:sym typeface="+mn-lt"/>
              </a:rPr>
              <a:t>Your content to play here, or through your copy, paste in this box, and select only the text. Your content to play here, or through your copy, paste in this box, and select only the text. </a:t>
            </a:r>
          </a:p>
        </p:txBody>
      </p:sp>
      <p:grpSp>
        <p:nvGrpSpPr>
          <p:cNvPr id="22" name="组合 21"/>
          <p:cNvGrpSpPr/>
          <p:nvPr/>
        </p:nvGrpSpPr>
        <p:grpSpPr>
          <a:xfrm>
            <a:off x="4494457" y="4986605"/>
            <a:ext cx="3203089" cy="307777"/>
            <a:chOff x="4494455" y="4714202"/>
            <a:chExt cx="3203089" cy="307777"/>
          </a:xfrm>
        </p:grpSpPr>
        <p:grpSp>
          <p:nvGrpSpPr>
            <p:cNvPr id="23" name="组合 22"/>
            <p:cNvGrpSpPr/>
            <p:nvPr/>
          </p:nvGrpSpPr>
          <p:grpSpPr>
            <a:xfrm>
              <a:off x="4494455" y="4714202"/>
              <a:ext cx="3203089" cy="307777"/>
              <a:chOff x="7403690" y="5319911"/>
              <a:chExt cx="3203089" cy="307777"/>
            </a:xfrm>
          </p:grpSpPr>
          <p:sp>
            <p:nvSpPr>
              <p:cNvPr id="26" name="矩形 25">
                <a:extLst>
                  <a:ext uri="{FF2B5EF4-FFF2-40B4-BE49-F238E27FC236}">
                    <a16:creationId xmlns="" xmlns:a16="http://schemas.microsoft.com/office/drawing/2014/main" id="{669D38ED-1C52-43F1-BF22-BC0428D66401}"/>
                  </a:ext>
                </a:extLst>
              </p:cNvPr>
              <p:cNvSpPr/>
              <p:nvPr/>
            </p:nvSpPr>
            <p:spPr>
              <a:xfrm>
                <a:off x="7403690" y="5319911"/>
                <a:ext cx="3203089" cy="307777"/>
              </a:xfrm>
              <a:prstGeom prst="rect">
                <a:avLst/>
              </a:prstGeom>
              <a:solidFill>
                <a:srgbClr val="E82B11"/>
              </a:solidFill>
              <a:effectLst>
                <a:outerShdw blurRad="50800" dist="38100" dir="2700000" algn="tl" rotWithShape="0">
                  <a:prstClr val="black">
                    <a:alpha val="40000"/>
                  </a:prstClr>
                </a:outerShdw>
              </a:effectLst>
            </p:spPr>
            <p:txBody>
              <a:bodyPr wrap="square">
                <a:spAutoFit/>
              </a:bodyPr>
              <a:lstStyle/>
              <a:p>
                <a:pPr algn="ctr"/>
                <a:endParaRPr lang="zh-CN" altLang="en-US" sz="1400" b="1" spc="300" dirty="0">
                  <a:solidFill>
                    <a:srgbClr val="4472C4"/>
                  </a:solidFill>
                  <a:cs typeface="+mn-ea"/>
                  <a:sym typeface="+mn-lt"/>
                </a:endParaRPr>
              </a:p>
            </p:txBody>
          </p:sp>
          <p:sp>
            <p:nvSpPr>
              <p:cNvPr id="27" name="矩形 26">
                <a:extLst>
                  <a:ext uri="{FF2B5EF4-FFF2-40B4-BE49-F238E27FC236}">
                    <a16:creationId xmlns="" xmlns:a16="http://schemas.microsoft.com/office/drawing/2014/main" id="{EC7B6B24-D1D6-4EED-B165-51474D03FD85}"/>
                  </a:ext>
                </a:extLst>
              </p:cNvPr>
              <p:cNvSpPr/>
              <p:nvPr/>
            </p:nvSpPr>
            <p:spPr>
              <a:xfrm flipV="1">
                <a:off x="7403690" y="5323074"/>
                <a:ext cx="1618390" cy="29395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cs typeface="+mn-ea"/>
                  <a:sym typeface="+mn-lt"/>
                </a:endParaRPr>
              </a:p>
            </p:txBody>
          </p:sp>
        </p:grpSp>
        <p:sp>
          <p:nvSpPr>
            <p:cNvPr id="24" name="矩形 23"/>
            <p:cNvSpPr/>
            <p:nvPr/>
          </p:nvSpPr>
          <p:spPr>
            <a:xfrm>
              <a:off x="4697186" y="4714202"/>
              <a:ext cx="2797629" cy="307777"/>
            </a:xfrm>
            <a:prstGeom prst="rect">
              <a:avLst/>
            </a:prstGeom>
          </p:spPr>
          <p:txBody>
            <a:bodyPr wrap="square">
              <a:spAutoFit/>
            </a:bodyPr>
            <a:lstStyle/>
            <a:p>
              <a:pPr algn="dist"/>
              <a:r>
                <a:rPr lang="zh-CN" altLang="en-US" sz="1400" spc="300" dirty="0">
                  <a:solidFill>
                    <a:prstClr val="white"/>
                  </a:solidFill>
                  <a:cs typeface="+mn-ea"/>
                  <a:sym typeface="+mn-lt"/>
                </a:rPr>
                <a:t>在此输入公司名称</a:t>
              </a:r>
            </a:p>
          </p:txBody>
        </p:sp>
      </p:grpSp>
      <p:sp>
        <p:nvSpPr>
          <p:cNvPr id="2" name="矩形 1">
            <a:extLst>
              <a:ext uri="{FF2B5EF4-FFF2-40B4-BE49-F238E27FC236}">
                <a16:creationId xmlns="" xmlns:a16="http://schemas.microsoft.com/office/drawing/2014/main" id="{16C467F0-9272-483B-87AE-C896B320C8F9}"/>
              </a:ext>
            </a:extLst>
          </p:cNvPr>
          <p:cNvSpPr/>
          <p:nvPr/>
        </p:nvSpPr>
        <p:spPr>
          <a:xfrm>
            <a:off x="4124946" y="5528846"/>
            <a:ext cx="3942105" cy="369332"/>
          </a:xfrm>
          <a:prstGeom prst="rect">
            <a:avLst/>
          </a:prstGeom>
        </p:spPr>
        <p:txBody>
          <a:bodyPr wrap="none">
            <a:spAutoFit/>
          </a:bodyPr>
          <a:lstStyle/>
          <a:p>
            <a:pPr algn="ctr"/>
            <a:r>
              <a:rPr lang="zh-CN" altLang="en-US" dirty="0">
                <a:solidFill>
                  <a:prstClr val="black">
                    <a:lumMod val="65000"/>
                    <a:lumOff val="35000"/>
                  </a:prstClr>
                </a:solidFill>
                <a:cs typeface="+mn-ea"/>
                <a:sym typeface="+mn-lt"/>
              </a:rPr>
              <a:t>汇报人</a:t>
            </a:r>
            <a:r>
              <a:rPr lang="zh-CN" altLang="en-US" dirty="0" smtClean="0">
                <a:solidFill>
                  <a:prstClr val="black">
                    <a:lumMod val="65000"/>
                    <a:lumOff val="35000"/>
                  </a:prstClr>
                </a:solidFill>
                <a:cs typeface="+mn-ea"/>
                <a:sym typeface="+mn-lt"/>
              </a:rPr>
              <a:t>：第一</a:t>
            </a:r>
            <a:r>
              <a:rPr lang="en-US" altLang="zh-CN" dirty="0" smtClean="0">
                <a:solidFill>
                  <a:prstClr val="black">
                    <a:lumMod val="65000"/>
                    <a:lumOff val="35000"/>
                  </a:prstClr>
                </a:solidFill>
                <a:cs typeface="+mn-ea"/>
                <a:sym typeface="+mn-lt"/>
              </a:rPr>
              <a:t>PPT</a:t>
            </a:r>
            <a:r>
              <a:rPr lang="zh-CN" altLang="en-US" dirty="0" smtClean="0">
                <a:solidFill>
                  <a:prstClr val="black">
                    <a:lumMod val="65000"/>
                    <a:lumOff val="35000"/>
                  </a:prstClr>
                </a:solidFill>
                <a:cs typeface="+mn-ea"/>
                <a:sym typeface="+mn-lt"/>
              </a:rPr>
              <a:t>   </a:t>
            </a:r>
            <a:r>
              <a:rPr lang="zh-CN" altLang="en-US" dirty="0">
                <a:solidFill>
                  <a:prstClr val="black">
                    <a:lumMod val="65000"/>
                    <a:lumOff val="35000"/>
                  </a:prstClr>
                </a:solidFill>
                <a:cs typeface="+mn-ea"/>
                <a:sym typeface="+mn-lt"/>
              </a:rPr>
              <a:t>时间：</a:t>
            </a:r>
            <a:r>
              <a:rPr lang="en-US" altLang="zh-CN" dirty="0">
                <a:solidFill>
                  <a:prstClr val="black">
                    <a:lumMod val="65000"/>
                    <a:lumOff val="35000"/>
                  </a:prstClr>
                </a:solidFill>
                <a:cs typeface="+mn-ea"/>
                <a:sym typeface="+mn-lt"/>
              </a:rPr>
              <a:t>XX</a:t>
            </a:r>
            <a:r>
              <a:rPr lang="zh-CN" altLang="en-US" dirty="0">
                <a:solidFill>
                  <a:prstClr val="black">
                    <a:lumMod val="65000"/>
                    <a:lumOff val="35000"/>
                  </a:prstClr>
                </a:solidFill>
                <a:cs typeface="+mn-ea"/>
                <a:sym typeface="+mn-lt"/>
              </a:rPr>
              <a:t>年</a:t>
            </a:r>
            <a:r>
              <a:rPr lang="en-US" altLang="zh-CN" dirty="0">
                <a:solidFill>
                  <a:prstClr val="black">
                    <a:lumMod val="65000"/>
                    <a:lumOff val="35000"/>
                  </a:prstClr>
                </a:solidFill>
                <a:cs typeface="+mn-ea"/>
                <a:sym typeface="+mn-lt"/>
              </a:rPr>
              <a:t>XX</a:t>
            </a:r>
            <a:r>
              <a:rPr lang="zh-CN" altLang="en-US" dirty="0">
                <a:solidFill>
                  <a:prstClr val="black">
                    <a:lumMod val="65000"/>
                    <a:lumOff val="35000"/>
                  </a:prstClr>
                </a:solidFill>
                <a:cs typeface="+mn-ea"/>
                <a:sym typeface="+mn-lt"/>
              </a:rPr>
              <a:t>月</a:t>
            </a:r>
          </a:p>
        </p:txBody>
      </p:sp>
    </p:spTree>
    <p:extLst>
      <p:ext uri="{BB962C8B-B14F-4D97-AF65-F5344CB8AC3E}">
        <p14:creationId xmlns:p14="http://schemas.microsoft.com/office/powerpoint/2010/main" val="2854446211"/>
      </p:ext>
    </p:extLst>
  </p:cSld>
  <p:clrMapOvr>
    <a:masterClrMapping/>
  </p:clrMapOvr>
  <mc:AlternateContent xmlns:mc="http://schemas.openxmlformats.org/markup-compatibility/2006" xmlns:p14="http://schemas.microsoft.com/office/powerpoint/2010/main">
    <mc:Choice Requires="p14">
      <p:transition p14:dur="10" advClick="0" advTm="0"/>
    </mc:Choice>
    <mc:Fallback xmlns="">
      <p:transition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50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750" fill="hold"/>
                                        <p:tgtEl>
                                          <p:spTgt spid="12"/>
                                        </p:tgtEl>
                                        <p:attrNameLst>
                                          <p:attrName>ppt_x</p:attrName>
                                        </p:attrNameLst>
                                      </p:cBhvr>
                                      <p:tavLst>
                                        <p:tav tm="0">
                                          <p:val>
                                            <p:strVal val="#ppt_x"/>
                                          </p:val>
                                        </p:tav>
                                        <p:tav tm="100000">
                                          <p:val>
                                            <p:strVal val="#ppt_x"/>
                                          </p:val>
                                        </p:tav>
                                      </p:tavLst>
                                    </p:anim>
                                    <p:anim calcmode="lin" valueType="num">
                                      <p:cBhvr additive="base">
                                        <p:cTn id="8" dur="750" fill="hold"/>
                                        <p:tgtEl>
                                          <p:spTgt spid="12"/>
                                        </p:tgtEl>
                                        <p:attrNameLst>
                                          <p:attrName>ppt_y</p:attrName>
                                        </p:attrNameLst>
                                      </p:cBhvr>
                                      <p:tavLst>
                                        <p:tav tm="0">
                                          <p:val>
                                            <p:strVal val="1+#ppt_h/2"/>
                                          </p:val>
                                        </p:tav>
                                        <p:tav tm="100000">
                                          <p:val>
                                            <p:strVal val="#ppt_y"/>
                                          </p:val>
                                        </p:tav>
                                      </p:tavLst>
                                    </p:anim>
                                  </p:childTnLst>
                                </p:cTn>
                              </p:par>
                            </p:childTnLst>
                          </p:cTn>
                        </p:par>
                        <p:par>
                          <p:cTn id="9" fill="hold">
                            <p:stCondLst>
                              <p:cond delay="1250"/>
                            </p:stCondLst>
                            <p:childTnLst>
                              <p:par>
                                <p:cTn id="10" presetID="22" presetClass="entr" presetSubtype="1" fill="hold" nodeType="after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wipe(up)">
                                      <p:cBhvr>
                                        <p:cTn id="12" dur="750"/>
                                        <p:tgtEl>
                                          <p:spTgt spid="14"/>
                                        </p:tgtEl>
                                      </p:cBhvr>
                                    </p:animEffect>
                                  </p:childTnLst>
                                </p:cTn>
                              </p:par>
                            </p:childTnLst>
                          </p:cTn>
                        </p:par>
                        <p:par>
                          <p:cTn id="13" fill="hold">
                            <p:stCondLst>
                              <p:cond delay="2000"/>
                            </p:stCondLst>
                            <p:childTnLst>
                              <p:par>
                                <p:cTn id="14" presetID="21" presetClass="entr" presetSubtype="1" fill="hold" grpId="0" nodeType="after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wheel(1)">
                                      <p:cBhvr>
                                        <p:cTn id="16" dur="1250"/>
                                        <p:tgtEl>
                                          <p:spTgt spid="13"/>
                                        </p:tgtEl>
                                      </p:cBhvr>
                                    </p:animEffect>
                                  </p:childTnLst>
                                </p:cTn>
                              </p:par>
                            </p:childTnLst>
                          </p:cTn>
                        </p:par>
                        <p:par>
                          <p:cTn id="17" fill="hold">
                            <p:stCondLst>
                              <p:cond delay="3250"/>
                            </p:stCondLst>
                            <p:childTnLst>
                              <p:par>
                                <p:cTn id="18" presetID="41" presetClass="entr" presetSubtype="0" fill="hold" grpId="0" nodeType="afterEffect">
                                  <p:stCondLst>
                                    <p:cond delay="0"/>
                                  </p:stCondLst>
                                  <p:iterate type="lt">
                                    <p:tmPct val="10000"/>
                                  </p:iterate>
                                  <p:childTnLst>
                                    <p:set>
                                      <p:cBhvr>
                                        <p:cTn id="19" dur="1" fill="hold">
                                          <p:stCondLst>
                                            <p:cond delay="0"/>
                                          </p:stCondLst>
                                        </p:cTn>
                                        <p:tgtEl>
                                          <p:spTgt spid="20"/>
                                        </p:tgtEl>
                                        <p:attrNameLst>
                                          <p:attrName>style.visibility</p:attrName>
                                        </p:attrNameLst>
                                      </p:cBhvr>
                                      <p:to>
                                        <p:strVal val="visible"/>
                                      </p:to>
                                    </p:set>
                                    <p:anim calcmode="lin" valueType="num">
                                      <p:cBhvr>
                                        <p:cTn id="20" dur="1000" fill="hold"/>
                                        <p:tgtEl>
                                          <p:spTgt spid="20"/>
                                        </p:tgtEl>
                                        <p:attrNameLst>
                                          <p:attrName>ppt_x</p:attrName>
                                        </p:attrNameLst>
                                      </p:cBhvr>
                                      <p:tavLst>
                                        <p:tav tm="0">
                                          <p:val>
                                            <p:strVal val="#ppt_x"/>
                                          </p:val>
                                        </p:tav>
                                        <p:tav tm="50000">
                                          <p:val>
                                            <p:strVal val="#ppt_x+.1"/>
                                          </p:val>
                                        </p:tav>
                                        <p:tav tm="100000">
                                          <p:val>
                                            <p:strVal val="#ppt_x"/>
                                          </p:val>
                                        </p:tav>
                                      </p:tavLst>
                                    </p:anim>
                                    <p:anim calcmode="lin" valueType="num">
                                      <p:cBhvr>
                                        <p:cTn id="21" dur="1000" fill="hold"/>
                                        <p:tgtEl>
                                          <p:spTgt spid="20"/>
                                        </p:tgtEl>
                                        <p:attrNameLst>
                                          <p:attrName>ppt_y</p:attrName>
                                        </p:attrNameLst>
                                      </p:cBhvr>
                                      <p:tavLst>
                                        <p:tav tm="0">
                                          <p:val>
                                            <p:strVal val="#ppt_y"/>
                                          </p:val>
                                        </p:tav>
                                        <p:tav tm="100000">
                                          <p:val>
                                            <p:strVal val="#ppt_y"/>
                                          </p:val>
                                        </p:tav>
                                      </p:tavLst>
                                    </p:anim>
                                    <p:anim calcmode="lin" valueType="num">
                                      <p:cBhvr>
                                        <p:cTn id="22" dur="1000" fill="hold"/>
                                        <p:tgtEl>
                                          <p:spTgt spid="20"/>
                                        </p:tgtEl>
                                        <p:attrNameLst>
                                          <p:attrName>ppt_h</p:attrName>
                                        </p:attrNameLst>
                                      </p:cBhvr>
                                      <p:tavLst>
                                        <p:tav tm="0">
                                          <p:val>
                                            <p:strVal val="#ppt_h/10"/>
                                          </p:val>
                                        </p:tav>
                                        <p:tav tm="50000">
                                          <p:val>
                                            <p:strVal val="#ppt_h+.01"/>
                                          </p:val>
                                        </p:tav>
                                        <p:tav tm="100000">
                                          <p:val>
                                            <p:strVal val="#ppt_h"/>
                                          </p:val>
                                        </p:tav>
                                      </p:tavLst>
                                    </p:anim>
                                    <p:anim calcmode="lin" valueType="num">
                                      <p:cBhvr>
                                        <p:cTn id="23" dur="1000" fill="hold"/>
                                        <p:tgtEl>
                                          <p:spTgt spid="20"/>
                                        </p:tgtEl>
                                        <p:attrNameLst>
                                          <p:attrName>ppt_w</p:attrName>
                                        </p:attrNameLst>
                                      </p:cBhvr>
                                      <p:tavLst>
                                        <p:tav tm="0">
                                          <p:val>
                                            <p:strVal val="#ppt_w/10"/>
                                          </p:val>
                                        </p:tav>
                                        <p:tav tm="50000">
                                          <p:val>
                                            <p:strVal val="#ppt_w+.01"/>
                                          </p:val>
                                        </p:tav>
                                        <p:tav tm="100000">
                                          <p:val>
                                            <p:strVal val="#ppt_w"/>
                                          </p:val>
                                        </p:tav>
                                      </p:tavLst>
                                    </p:anim>
                                    <p:animEffect transition="in" filter="fade">
                                      <p:cBhvr>
                                        <p:cTn id="24" dur="1000" tmFilter="0,0; .5, 1; 1, 1"/>
                                        <p:tgtEl>
                                          <p:spTgt spid="20"/>
                                        </p:tgtEl>
                                      </p:cBhvr>
                                    </p:animEffect>
                                  </p:childTnLst>
                                </p:cTn>
                              </p:par>
                            </p:childTnLst>
                          </p:cTn>
                        </p:par>
                        <p:par>
                          <p:cTn id="25" fill="hold">
                            <p:stCondLst>
                              <p:cond delay="5050"/>
                            </p:stCondLst>
                            <p:childTnLst>
                              <p:par>
                                <p:cTn id="26" presetID="42" presetClass="entr" presetSubtype="0" fill="hold" grpId="0" nodeType="afterEffect">
                                  <p:stCondLst>
                                    <p:cond delay="0"/>
                                  </p:stCondLst>
                                  <p:childTnLst>
                                    <p:set>
                                      <p:cBhvr>
                                        <p:cTn id="27" dur="1" fill="hold">
                                          <p:stCondLst>
                                            <p:cond delay="0"/>
                                          </p:stCondLst>
                                        </p:cTn>
                                        <p:tgtEl>
                                          <p:spTgt spid="21"/>
                                        </p:tgtEl>
                                        <p:attrNameLst>
                                          <p:attrName>style.visibility</p:attrName>
                                        </p:attrNameLst>
                                      </p:cBhvr>
                                      <p:to>
                                        <p:strVal val="visible"/>
                                      </p:to>
                                    </p:set>
                                    <p:animEffect transition="in" filter="fade">
                                      <p:cBhvr>
                                        <p:cTn id="28" dur="1000"/>
                                        <p:tgtEl>
                                          <p:spTgt spid="21"/>
                                        </p:tgtEl>
                                      </p:cBhvr>
                                    </p:animEffect>
                                    <p:anim calcmode="lin" valueType="num">
                                      <p:cBhvr>
                                        <p:cTn id="29" dur="1000" fill="hold"/>
                                        <p:tgtEl>
                                          <p:spTgt spid="21"/>
                                        </p:tgtEl>
                                        <p:attrNameLst>
                                          <p:attrName>ppt_x</p:attrName>
                                        </p:attrNameLst>
                                      </p:cBhvr>
                                      <p:tavLst>
                                        <p:tav tm="0">
                                          <p:val>
                                            <p:strVal val="#ppt_x"/>
                                          </p:val>
                                        </p:tav>
                                        <p:tav tm="100000">
                                          <p:val>
                                            <p:strVal val="#ppt_x"/>
                                          </p:val>
                                        </p:tav>
                                      </p:tavLst>
                                    </p:anim>
                                    <p:anim calcmode="lin" valueType="num">
                                      <p:cBhvr>
                                        <p:cTn id="30" dur="1000" fill="hold"/>
                                        <p:tgtEl>
                                          <p:spTgt spid="21"/>
                                        </p:tgtEl>
                                        <p:attrNameLst>
                                          <p:attrName>ppt_y</p:attrName>
                                        </p:attrNameLst>
                                      </p:cBhvr>
                                      <p:tavLst>
                                        <p:tav tm="0">
                                          <p:val>
                                            <p:strVal val="#ppt_y+.1"/>
                                          </p:val>
                                        </p:tav>
                                        <p:tav tm="100000">
                                          <p:val>
                                            <p:strVal val="#ppt_y"/>
                                          </p:val>
                                        </p:tav>
                                      </p:tavLst>
                                    </p:anim>
                                  </p:childTnLst>
                                </p:cTn>
                              </p:par>
                            </p:childTnLst>
                          </p:cTn>
                        </p:par>
                        <p:par>
                          <p:cTn id="31" fill="hold">
                            <p:stCondLst>
                              <p:cond delay="6050"/>
                            </p:stCondLst>
                            <p:childTnLst>
                              <p:par>
                                <p:cTn id="32" presetID="16" presetClass="entr" presetSubtype="21" fill="hold" nodeType="afterEffect">
                                  <p:stCondLst>
                                    <p:cond delay="0"/>
                                  </p:stCondLst>
                                  <p:childTnLst>
                                    <p:set>
                                      <p:cBhvr>
                                        <p:cTn id="33" dur="1" fill="hold">
                                          <p:stCondLst>
                                            <p:cond delay="0"/>
                                          </p:stCondLst>
                                        </p:cTn>
                                        <p:tgtEl>
                                          <p:spTgt spid="22"/>
                                        </p:tgtEl>
                                        <p:attrNameLst>
                                          <p:attrName>style.visibility</p:attrName>
                                        </p:attrNameLst>
                                      </p:cBhvr>
                                      <p:to>
                                        <p:strVal val="visible"/>
                                      </p:to>
                                    </p:set>
                                    <p:animEffect transition="in" filter="barn(inVertical)">
                                      <p:cBhvr>
                                        <p:cTn id="34" dur="750"/>
                                        <p:tgtEl>
                                          <p:spTgt spid="22"/>
                                        </p:tgtEl>
                                      </p:cBhvr>
                                    </p:animEffect>
                                  </p:childTnLst>
                                </p:cTn>
                              </p:par>
                            </p:childTnLst>
                          </p:cTn>
                        </p:par>
                        <p:par>
                          <p:cTn id="35" fill="hold">
                            <p:stCondLst>
                              <p:cond delay="6800"/>
                            </p:stCondLst>
                            <p:childTnLst>
                              <p:par>
                                <p:cTn id="36" presetID="12" presetClass="entr" presetSubtype="4" fill="hold" grpId="0" nodeType="afterEffect">
                                  <p:stCondLst>
                                    <p:cond delay="0"/>
                                  </p:stCondLst>
                                  <p:childTnLst>
                                    <p:set>
                                      <p:cBhvr>
                                        <p:cTn id="37" dur="1" fill="hold">
                                          <p:stCondLst>
                                            <p:cond delay="0"/>
                                          </p:stCondLst>
                                        </p:cTn>
                                        <p:tgtEl>
                                          <p:spTgt spid="2"/>
                                        </p:tgtEl>
                                        <p:attrNameLst>
                                          <p:attrName>style.visibility</p:attrName>
                                        </p:attrNameLst>
                                      </p:cBhvr>
                                      <p:to>
                                        <p:strVal val="visible"/>
                                      </p:to>
                                    </p:set>
                                    <p:anim calcmode="lin" valueType="num">
                                      <p:cBhvr additive="base">
                                        <p:cTn id="38" dur="750"/>
                                        <p:tgtEl>
                                          <p:spTgt spid="2"/>
                                        </p:tgtEl>
                                        <p:attrNameLst>
                                          <p:attrName>ppt_y</p:attrName>
                                        </p:attrNameLst>
                                      </p:cBhvr>
                                      <p:tavLst>
                                        <p:tav tm="0">
                                          <p:val>
                                            <p:strVal val="#ppt_y+#ppt_h*1.125000"/>
                                          </p:val>
                                        </p:tav>
                                        <p:tav tm="100000">
                                          <p:val>
                                            <p:strVal val="#ppt_y"/>
                                          </p:val>
                                        </p:tav>
                                      </p:tavLst>
                                    </p:anim>
                                    <p:animEffect transition="in" filter="wipe(up)">
                                      <p:cBhvr>
                                        <p:cTn id="39" dur="75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20" grpId="0"/>
      <p:bldP spid="21" grpId="0"/>
      <p:bldP spid="2"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063553" y="4437112"/>
            <a:ext cx="9025003" cy="21602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100" dirty="0">
                <a:solidFill>
                  <a:srgbClr val="EEECE1">
                    <a:lumMod val="25000"/>
                  </a:srgbClr>
                </a:solidFill>
                <a:latin typeface="微软雅黑" panose="020B0503020204020204" pitchFamily="34" charset="-122"/>
                <a:ea typeface="微软雅黑" panose="020B0503020204020204" pitchFamily="34" charset="-122"/>
              </a:rPr>
              <a:t>PPT</a:t>
            </a:r>
            <a:r>
              <a:rPr lang="zh-CN" altLang="en-US" sz="1100" dirty="0">
                <a:solidFill>
                  <a:srgbClr val="EEECE1">
                    <a:lumMod val="25000"/>
                  </a:srgbClr>
                </a:solidFill>
                <a:latin typeface="微软雅黑" panose="020B0503020204020204" pitchFamily="34" charset="-122"/>
                <a:ea typeface="微软雅黑" panose="020B0503020204020204" pitchFamily="34" charset="-122"/>
              </a:rPr>
              <a:t>模</a:t>
            </a:r>
            <a:r>
              <a:rPr lang="zh-CN" altLang="en-US" sz="1100" dirty="0" smtClean="0">
                <a:solidFill>
                  <a:srgbClr val="EEECE1">
                    <a:lumMod val="25000"/>
                  </a:srgbClr>
                </a:solidFill>
                <a:latin typeface="微软雅黑" panose="020B0503020204020204" pitchFamily="34" charset="-122"/>
                <a:ea typeface="微软雅黑" panose="020B0503020204020204" pitchFamily="34" charset="-122"/>
              </a:rPr>
              <a:t>板：       </a:t>
            </a:r>
            <a:r>
              <a:rPr lang="en-US" altLang="zh-CN" sz="1100" dirty="0" smtClean="0">
                <a:solidFill>
                  <a:srgbClr val="EEECE1">
                    <a:lumMod val="25000"/>
                  </a:srgbClr>
                </a:solidFill>
                <a:latin typeface="微软雅黑" panose="020B0503020204020204" pitchFamily="34" charset="-122"/>
                <a:ea typeface="微软雅黑" panose="020B0503020204020204" pitchFamily="34" charset="-122"/>
                <a:hlinkClick r:id="rId2"/>
              </a:rPr>
              <a:t>www.1ppt.com/moban</a:t>
            </a:r>
            <a:r>
              <a:rPr lang="en-US" altLang="zh-CN" sz="1100" dirty="0">
                <a:solidFill>
                  <a:srgbClr val="EEECE1">
                    <a:lumMod val="25000"/>
                  </a:srgbClr>
                </a:solidFill>
                <a:latin typeface="微软雅黑" panose="020B0503020204020204" pitchFamily="34" charset="-122"/>
                <a:ea typeface="微软雅黑" panose="020B0503020204020204" pitchFamily="34" charset="-122"/>
                <a:hlinkClick r:id="rId2"/>
              </a:rPr>
              <a:t>/</a:t>
            </a:r>
            <a:r>
              <a:rPr lang="en-US" altLang="zh-CN" sz="1100" dirty="0">
                <a:solidFill>
                  <a:srgbClr val="EEECE1">
                    <a:lumMod val="25000"/>
                  </a:srgbClr>
                </a:solidFill>
                <a:latin typeface="微软雅黑" panose="020B0503020204020204" pitchFamily="34" charset="-122"/>
                <a:ea typeface="微软雅黑" panose="020B0503020204020204" pitchFamily="34" charset="-122"/>
              </a:rPr>
              <a:t>     </a:t>
            </a:r>
            <a:r>
              <a:rPr lang="en-US" altLang="zh-CN" sz="1100" dirty="0" smtClean="0">
                <a:solidFill>
                  <a:srgbClr val="EEECE1">
                    <a:lumMod val="25000"/>
                  </a:srgbClr>
                </a:solidFill>
                <a:latin typeface="微软雅黑" panose="020B0503020204020204" pitchFamily="34" charset="-122"/>
                <a:ea typeface="微软雅黑" panose="020B0503020204020204" pitchFamily="34" charset="-122"/>
              </a:rPr>
              <a:t>               </a:t>
            </a:r>
            <a:r>
              <a:rPr lang="zh-CN" altLang="en-US" sz="1100" dirty="0" smtClean="0">
                <a:solidFill>
                  <a:srgbClr val="EEECE1">
                    <a:lumMod val="25000"/>
                  </a:srgbClr>
                </a:solidFill>
                <a:latin typeface="微软雅黑" panose="020B0503020204020204" pitchFamily="34" charset="-122"/>
                <a:ea typeface="微软雅黑" panose="020B0503020204020204" pitchFamily="34" charset="-122"/>
              </a:rPr>
              <a:t>行业</a:t>
            </a:r>
            <a:r>
              <a:rPr lang="en-US" altLang="zh-CN" sz="1100" dirty="0">
                <a:solidFill>
                  <a:srgbClr val="EEECE1">
                    <a:lumMod val="25000"/>
                  </a:srgbClr>
                </a:solidFill>
                <a:latin typeface="微软雅黑" panose="020B0503020204020204" pitchFamily="34" charset="-122"/>
                <a:ea typeface="微软雅黑" panose="020B0503020204020204" pitchFamily="34" charset="-122"/>
              </a:rPr>
              <a:t>PPT</a:t>
            </a:r>
            <a:r>
              <a:rPr lang="zh-CN" altLang="en-US" sz="1100" dirty="0">
                <a:solidFill>
                  <a:srgbClr val="EEECE1">
                    <a:lumMod val="25000"/>
                  </a:srgbClr>
                </a:solidFill>
                <a:latin typeface="微软雅黑" panose="020B0503020204020204" pitchFamily="34" charset="-122"/>
                <a:ea typeface="微软雅黑" panose="020B0503020204020204" pitchFamily="34" charset="-122"/>
              </a:rPr>
              <a:t>模板：</a:t>
            </a:r>
            <a:r>
              <a:rPr lang="en-US" altLang="zh-CN" sz="1100" dirty="0">
                <a:solidFill>
                  <a:srgbClr val="EEECE1">
                    <a:lumMod val="25000"/>
                  </a:srgbClr>
                </a:solidFill>
                <a:latin typeface="微软雅黑" panose="020B0503020204020204" pitchFamily="34" charset="-122"/>
                <a:ea typeface="微软雅黑" panose="020B0503020204020204" pitchFamily="34" charset="-122"/>
                <a:hlinkClick r:id="rId3"/>
              </a:rPr>
              <a:t>www.1ppt.com/hangye/</a:t>
            </a:r>
            <a:r>
              <a:rPr lang="en-US" altLang="zh-CN" sz="1100" dirty="0">
                <a:solidFill>
                  <a:srgbClr val="EEECE1">
                    <a:lumMod val="25000"/>
                  </a:srgbClr>
                </a:solidFill>
                <a:latin typeface="微软雅黑" panose="020B0503020204020204" pitchFamily="34" charset="-122"/>
                <a:ea typeface="微软雅黑" panose="020B0503020204020204" pitchFamily="34" charset="-122"/>
              </a:rPr>
              <a:t> </a:t>
            </a:r>
          </a:p>
          <a:p>
            <a:r>
              <a:rPr lang="zh-CN" altLang="en-US" sz="1100" dirty="0">
                <a:solidFill>
                  <a:srgbClr val="EEECE1">
                    <a:lumMod val="25000"/>
                  </a:srgbClr>
                </a:solidFill>
                <a:latin typeface="微软雅黑" panose="020B0503020204020204" pitchFamily="34" charset="-122"/>
                <a:ea typeface="微软雅黑" panose="020B0503020204020204" pitchFamily="34" charset="-122"/>
              </a:rPr>
              <a:t>节日</a:t>
            </a:r>
            <a:r>
              <a:rPr lang="en-US" altLang="zh-CN" sz="1100" dirty="0">
                <a:solidFill>
                  <a:srgbClr val="EEECE1">
                    <a:lumMod val="25000"/>
                  </a:srgbClr>
                </a:solidFill>
                <a:latin typeface="微软雅黑" panose="020B0503020204020204" pitchFamily="34" charset="-122"/>
                <a:ea typeface="微软雅黑" panose="020B0503020204020204" pitchFamily="34" charset="-122"/>
              </a:rPr>
              <a:t>PPT</a:t>
            </a:r>
            <a:r>
              <a:rPr lang="zh-CN" altLang="en-US" sz="1100" dirty="0">
                <a:solidFill>
                  <a:srgbClr val="EEECE1">
                    <a:lumMod val="25000"/>
                  </a:srgbClr>
                </a:solidFill>
                <a:latin typeface="微软雅黑" panose="020B0503020204020204" pitchFamily="34" charset="-122"/>
                <a:ea typeface="微软雅黑" panose="020B0503020204020204" pitchFamily="34" charset="-122"/>
              </a:rPr>
              <a:t>模板：</a:t>
            </a:r>
            <a:r>
              <a:rPr lang="en-US" altLang="zh-CN" sz="1100" dirty="0">
                <a:solidFill>
                  <a:srgbClr val="EEECE1">
                    <a:lumMod val="25000"/>
                  </a:srgbClr>
                </a:solidFill>
                <a:latin typeface="微软雅黑" panose="020B0503020204020204" pitchFamily="34" charset="-122"/>
                <a:ea typeface="微软雅黑" panose="020B0503020204020204" pitchFamily="34" charset="-122"/>
                <a:hlinkClick r:id="rId4"/>
              </a:rPr>
              <a:t>www.1ppt.com/jieri/</a:t>
            </a:r>
            <a:r>
              <a:rPr lang="en-US" altLang="zh-CN" sz="1100" dirty="0">
                <a:solidFill>
                  <a:srgbClr val="EEECE1">
                    <a:lumMod val="25000"/>
                  </a:srgbClr>
                </a:solidFill>
                <a:latin typeface="微软雅黑" panose="020B0503020204020204" pitchFamily="34" charset="-122"/>
                <a:ea typeface="微软雅黑" panose="020B0503020204020204" pitchFamily="34" charset="-122"/>
              </a:rPr>
              <a:t>          </a:t>
            </a:r>
            <a:r>
              <a:rPr lang="en-US" altLang="zh-CN" sz="1100" dirty="0" smtClean="0">
                <a:solidFill>
                  <a:srgbClr val="EEECE1">
                    <a:lumMod val="25000"/>
                  </a:srgbClr>
                </a:solidFill>
                <a:latin typeface="微软雅黑" panose="020B0503020204020204" pitchFamily="34" charset="-122"/>
                <a:ea typeface="微软雅黑" panose="020B0503020204020204" pitchFamily="34" charset="-122"/>
              </a:rPr>
              <a:t>                PPT</a:t>
            </a:r>
            <a:r>
              <a:rPr lang="zh-CN" altLang="en-US" sz="1100" dirty="0">
                <a:solidFill>
                  <a:srgbClr val="EEECE1">
                    <a:lumMod val="25000"/>
                  </a:srgbClr>
                </a:solidFill>
                <a:latin typeface="微软雅黑" panose="020B0503020204020204" pitchFamily="34" charset="-122"/>
                <a:ea typeface="微软雅黑" panose="020B0503020204020204" pitchFamily="34" charset="-122"/>
              </a:rPr>
              <a:t>素</a:t>
            </a:r>
            <a:r>
              <a:rPr lang="zh-CN" altLang="en-US" sz="1100" dirty="0" smtClean="0">
                <a:solidFill>
                  <a:srgbClr val="EEECE1">
                    <a:lumMod val="25000"/>
                  </a:srgbClr>
                </a:solidFill>
                <a:latin typeface="微软雅黑" panose="020B0503020204020204" pitchFamily="34" charset="-122"/>
                <a:ea typeface="微软雅黑" panose="020B0503020204020204" pitchFamily="34" charset="-122"/>
              </a:rPr>
              <a:t>材：       </a:t>
            </a:r>
            <a:r>
              <a:rPr lang="en-US" altLang="zh-CN" sz="1100" dirty="0" smtClean="0">
                <a:solidFill>
                  <a:srgbClr val="EEECE1">
                    <a:lumMod val="25000"/>
                  </a:srgbClr>
                </a:solidFill>
                <a:latin typeface="微软雅黑" panose="020B0503020204020204" pitchFamily="34" charset="-122"/>
                <a:ea typeface="微软雅黑" panose="020B0503020204020204" pitchFamily="34" charset="-122"/>
                <a:hlinkClick r:id="rId5"/>
              </a:rPr>
              <a:t>www.1ppt.com/sucai</a:t>
            </a:r>
            <a:r>
              <a:rPr lang="en-US" altLang="zh-CN" sz="1100" dirty="0">
                <a:solidFill>
                  <a:srgbClr val="EEECE1">
                    <a:lumMod val="25000"/>
                  </a:srgbClr>
                </a:solidFill>
                <a:latin typeface="微软雅黑" panose="020B0503020204020204" pitchFamily="34" charset="-122"/>
                <a:ea typeface="微软雅黑" panose="020B0503020204020204" pitchFamily="34" charset="-122"/>
                <a:hlinkClick r:id="rId5"/>
              </a:rPr>
              <a:t>/</a:t>
            </a:r>
            <a:endParaRPr lang="en-US" altLang="zh-CN" sz="1100" dirty="0">
              <a:solidFill>
                <a:srgbClr val="EEECE1">
                  <a:lumMod val="25000"/>
                </a:srgbClr>
              </a:solidFill>
              <a:latin typeface="微软雅黑" panose="020B0503020204020204" pitchFamily="34" charset="-122"/>
              <a:ea typeface="微软雅黑" panose="020B0503020204020204" pitchFamily="34" charset="-122"/>
            </a:endParaRPr>
          </a:p>
          <a:p>
            <a:r>
              <a:rPr lang="en-US" altLang="zh-CN" sz="1100" dirty="0">
                <a:solidFill>
                  <a:srgbClr val="EEECE1">
                    <a:lumMod val="25000"/>
                  </a:srgbClr>
                </a:solidFill>
                <a:latin typeface="微软雅黑" panose="020B0503020204020204" pitchFamily="34" charset="-122"/>
                <a:ea typeface="微软雅黑" panose="020B0503020204020204" pitchFamily="34" charset="-122"/>
              </a:rPr>
              <a:t>PPT</a:t>
            </a:r>
            <a:r>
              <a:rPr lang="zh-CN" altLang="en-US" sz="1100" dirty="0">
                <a:solidFill>
                  <a:srgbClr val="EEECE1">
                    <a:lumMod val="25000"/>
                  </a:srgbClr>
                </a:solidFill>
                <a:latin typeface="微软雅黑" panose="020B0503020204020204" pitchFamily="34" charset="-122"/>
                <a:ea typeface="微软雅黑" panose="020B0503020204020204" pitchFamily="34" charset="-122"/>
              </a:rPr>
              <a:t>背景图片：</a:t>
            </a:r>
            <a:r>
              <a:rPr lang="en-US" altLang="zh-CN" sz="1100" dirty="0">
                <a:solidFill>
                  <a:srgbClr val="EEECE1">
                    <a:lumMod val="25000"/>
                  </a:srgbClr>
                </a:solidFill>
                <a:latin typeface="微软雅黑" panose="020B0503020204020204" pitchFamily="34" charset="-122"/>
                <a:ea typeface="微软雅黑" panose="020B0503020204020204" pitchFamily="34" charset="-122"/>
                <a:hlinkClick r:id="rId6"/>
              </a:rPr>
              <a:t>www.1ppt.com/beijing/</a:t>
            </a:r>
            <a:r>
              <a:rPr lang="en-US" altLang="zh-CN" sz="1100" dirty="0">
                <a:solidFill>
                  <a:srgbClr val="EEECE1">
                    <a:lumMod val="25000"/>
                  </a:srgbClr>
                </a:solidFill>
                <a:latin typeface="微软雅黑" panose="020B0503020204020204" pitchFamily="34" charset="-122"/>
                <a:ea typeface="微软雅黑" panose="020B0503020204020204" pitchFamily="34" charset="-122"/>
              </a:rPr>
              <a:t>     </a:t>
            </a:r>
            <a:r>
              <a:rPr lang="en-US" altLang="zh-CN" sz="1100" dirty="0" smtClean="0">
                <a:solidFill>
                  <a:srgbClr val="EEECE1">
                    <a:lumMod val="25000"/>
                  </a:srgbClr>
                </a:solidFill>
                <a:latin typeface="微软雅黑" panose="020B0503020204020204" pitchFamily="34" charset="-122"/>
                <a:ea typeface="微软雅黑" panose="020B0503020204020204" pitchFamily="34" charset="-122"/>
              </a:rPr>
              <a:t>                PPT</a:t>
            </a:r>
            <a:r>
              <a:rPr lang="zh-CN" altLang="en-US" sz="1100" dirty="0">
                <a:solidFill>
                  <a:srgbClr val="EEECE1">
                    <a:lumMod val="25000"/>
                  </a:srgbClr>
                </a:solidFill>
                <a:latin typeface="微软雅黑" panose="020B0503020204020204" pitchFamily="34" charset="-122"/>
                <a:ea typeface="微软雅黑" panose="020B0503020204020204" pitchFamily="34" charset="-122"/>
              </a:rPr>
              <a:t>图</a:t>
            </a:r>
            <a:r>
              <a:rPr lang="zh-CN" altLang="en-US" sz="1100" dirty="0" smtClean="0">
                <a:solidFill>
                  <a:srgbClr val="EEECE1">
                    <a:lumMod val="25000"/>
                  </a:srgbClr>
                </a:solidFill>
                <a:latin typeface="微软雅黑" panose="020B0503020204020204" pitchFamily="34" charset="-122"/>
                <a:ea typeface="微软雅黑" panose="020B0503020204020204" pitchFamily="34" charset="-122"/>
              </a:rPr>
              <a:t>表：       </a:t>
            </a:r>
            <a:r>
              <a:rPr lang="en-US" altLang="zh-CN" sz="1100" dirty="0" smtClean="0">
                <a:solidFill>
                  <a:srgbClr val="EEECE1">
                    <a:lumMod val="25000"/>
                  </a:srgbClr>
                </a:solidFill>
                <a:latin typeface="微软雅黑" panose="020B0503020204020204" pitchFamily="34" charset="-122"/>
                <a:ea typeface="微软雅黑" panose="020B0503020204020204" pitchFamily="34" charset="-122"/>
                <a:hlinkClick r:id="rId7"/>
              </a:rPr>
              <a:t>www.1ppt.com/tubiao</a:t>
            </a:r>
            <a:r>
              <a:rPr lang="en-US" altLang="zh-CN" sz="1100" dirty="0">
                <a:solidFill>
                  <a:srgbClr val="EEECE1">
                    <a:lumMod val="25000"/>
                  </a:srgbClr>
                </a:solidFill>
                <a:latin typeface="微软雅黑" panose="020B0503020204020204" pitchFamily="34" charset="-122"/>
                <a:ea typeface="微软雅黑" panose="020B0503020204020204" pitchFamily="34" charset="-122"/>
                <a:hlinkClick r:id="rId7"/>
              </a:rPr>
              <a:t>/</a:t>
            </a:r>
            <a:r>
              <a:rPr lang="en-US" altLang="zh-CN" sz="1100" dirty="0">
                <a:solidFill>
                  <a:srgbClr val="EEECE1">
                    <a:lumMod val="25000"/>
                  </a:srgbClr>
                </a:solidFill>
                <a:latin typeface="微软雅黑" panose="020B0503020204020204" pitchFamily="34" charset="-122"/>
                <a:ea typeface="微软雅黑" panose="020B0503020204020204" pitchFamily="34" charset="-122"/>
              </a:rPr>
              <a:t>      </a:t>
            </a:r>
          </a:p>
          <a:p>
            <a:r>
              <a:rPr lang="zh-CN" altLang="en-US" sz="1100" dirty="0">
                <a:solidFill>
                  <a:srgbClr val="EEECE1">
                    <a:lumMod val="25000"/>
                  </a:srgbClr>
                </a:solidFill>
                <a:latin typeface="微软雅黑" panose="020B0503020204020204" pitchFamily="34" charset="-122"/>
                <a:ea typeface="微软雅黑" panose="020B0503020204020204" pitchFamily="34" charset="-122"/>
              </a:rPr>
              <a:t>优秀</a:t>
            </a:r>
            <a:r>
              <a:rPr lang="en-US" altLang="zh-CN" sz="1100" dirty="0">
                <a:solidFill>
                  <a:srgbClr val="EEECE1">
                    <a:lumMod val="25000"/>
                  </a:srgbClr>
                </a:solidFill>
                <a:latin typeface="微软雅黑" panose="020B0503020204020204" pitchFamily="34" charset="-122"/>
                <a:ea typeface="微软雅黑" panose="020B0503020204020204" pitchFamily="34" charset="-122"/>
              </a:rPr>
              <a:t>PPT</a:t>
            </a:r>
            <a:r>
              <a:rPr lang="zh-CN" altLang="en-US" sz="1100" dirty="0">
                <a:solidFill>
                  <a:srgbClr val="EEECE1">
                    <a:lumMod val="25000"/>
                  </a:srgbClr>
                </a:solidFill>
                <a:latin typeface="微软雅黑" panose="020B0503020204020204" pitchFamily="34" charset="-122"/>
                <a:ea typeface="微软雅黑" panose="020B0503020204020204" pitchFamily="34" charset="-122"/>
              </a:rPr>
              <a:t>下载：</a:t>
            </a:r>
            <a:r>
              <a:rPr lang="en-US" altLang="zh-CN" sz="1100" dirty="0">
                <a:solidFill>
                  <a:srgbClr val="EEECE1">
                    <a:lumMod val="25000"/>
                  </a:srgbClr>
                </a:solidFill>
                <a:latin typeface="微软雅黑" panose="020B0503020204020204" pitchFamily="34" charset="-122"/>
                <a:ea typeface="微软雅黑" panose="020B0503020204020204" pitchFamily="34" charset="-122"/>
                <a:hlinkClick r:id="rId8"/>
              </a:rPr>
              <a:t>www.1ppt.com/xiazai/</a:t>
            </a:r>
            <a:r>
              <a:rPr lang="en-US" altLang="zh-CN" sz="1100" dirty="0">
                <a:solidFill>
                  <a:srgbClr val="EEECE1">
                    <a:lumMod val="25000"/>
                  </a:srgbClr>
                </a:solidFill>
                <a:latin typeface="微软雅黑" panose="020B0503020204020204" pitchFamily="34" charset="-122"/>
                <a:ea typeface="微软雅黑" panose="020B0503020204020204" pitchFamily="34" charset="-122"/>
              </a:rPr>
              <a:t>      </a:t>
            </a:r>
            <a:r>
              <a:rPr lang="en-US" altLang="zh-CN" sz="1100" dirty="0" smtClean="0">
                <a:solidFill>
                  <a:srgbClr val="EEECE1">
                    <a:lumMod val="25000"/>
                  </a:srgbClr>
                </a:solidFill>
                <a:latin typeface="微软雅黑" panose="020B0503020204020204" pitchFamily="34" charset="-122"/>
                <a:ea typeface="微软雅黑" panose="020B0503020204020204" pitchFamily="34" charset="-122"/>
              </a:rPr>
              <a:t>                 PPT</a:t>
            </a:r>
            <a:r>
              <a:rPr lang="zh-CN" altLang="en-US" sz="1100" dirty="0">
                <a:solidFill>
                  <a:srgbClr val="EEECE1">
                    <a:lumMod val="25000"/>
                  </a:srgbClr>
                </a:solidFill>
                <a:latin typeface="微软雅黑" panose="020B0503020204020204" pitchFamily="34" charset="-122"/>
                <a:ea typeface="微软雅黑" panose="020B0503020204020204" pitchFamily="34" charset="-122"/>
              </a:rPr>
              <a:t>教程</a:t>
            </a:r>
            <a:r>
              <a:rPr lang="zh-CN" altLang="en-US" sz="1100" dirty="0" smtClean="0">
                <a:solidFill>
                  <a:srgbClr val="EEECE1">
                    <a:lumMod val="25000"/>
                  </a:srgbClr>
                </a:solidFill>
                <a:latin typeface="微软雅黑" panose="020B0503020204020204" pitchFamily="34" charset="-122"/>
                <a:ea typeface="微软雅黑" panose="020B0503020204020204" pitchFamily="34" charset="-122"/>
              </a:rPr>
              <a:t>：       </a:t>
            </a:r>
            <a:r>
              <a:rPr lang="en-US" altLang="zh-CN" sz="1100" dirty="0" smtClean="0">
                <a:solidFill>
                  <a:srgbClr val="EEECE1">
                    <a:lumMod val="25000"/>
                  </a:srgbClr>
                </a:solidFill>
                <a:latin typeface="微软雅黑" panose="020B0503020204020204" pitchFamily="34" charset="-122"/>
                <a:ea typeface="微软雅黑" panose="020B0503020204020204" pitchFamily="34" charset="-122"/>
                <a:hlinkClick r:id="rId9"/>
              </a:rPr>
              <a:t>www.1ppt.com/powerpoint</a:t>
            </a:r>
            <a:r>
              <a:rPr lang="en-US" altLang="zh-CN" sz="1100" dirty="0">
                <a:solidFill>
                  <a:srgbClr val="EEECE1">
                    <a:lumMod val="25000"/>
                  </a:srgbClr>
                </a:solidFill>
                <a:latin typeface="微软雅黑" panose="020B0503020204020204" pitchFamily="34" charset="-122"/>
                <a:ea typeface="微软雅黑" panose="020B0503020204020204" pitchFamily="34" charset="-122"/>
                <a:hlinkClick r:id="rId9"/>
              </a:rPr>
              <a:t>/</a:t>
            </a:r>
            <a:r>
              <a:rPr lang="en-US" altLang="zh-CN" sz="1100" dirty="0">
                <a:solidFill>
                  <a:srgbClr val="EEECE1">
                    <a:lumMod val="25000"/>
                  </a:srgbClr>
                </a:solidFill>
                <a:latin typeface="微软雅黑" panose="020B0503020204020204" pitchFamily="34" charset="-122"/>
                <a:ea typeface="微软雅黑" panose="020B0503020204020204" pitchFamily="34" charset="-122"/>
              </a:rPr>
              <a:t>      </a:t>
            </a:r>
          </a:p>
          <a:p>
            <a:r>
              <a:rPr lang="en-US" altLang="zh-CN" sz="1100" dirty="0" smtClean="0">
                <a:solidFill>
                  <a:srgbClr val="EEECE1">
                    <a:lumMod val="25000"/>
                  </a:srgbClr>
                </a:solidFill>
                <a:latin typeface="微软雅黑" panose="020B0503020204020204" pitchFamily="34" charset="-122"/>
                <a:ea typeface="微软雅黑" panose="020B0503020204020204" pitchFamily="34" charset="-122"/>
              </a:rPr>
              <a:t>Word</a:t>
            </a:r>
            <a:r>
              <a:rPr lang="zh-CN" altLang="en-US" sz="1100" dirty="0">
                <a:solidFill>
                  <a:srgbClr val="EEECE1">
                    <a:lumMod val="25000"/>
                  </a:srgbClr>
                </a:solidFill>
                <a:latin typeface="微软雅黑" panose="020B0503020204020204" pitchFamily="34" charset="-122"/>
                <a:ea typeface="微软雅黑" panose="020B0503020204020204" pitchFamily="34" charset="-122"/>
              </a:rPr>
              <a:t>模板</a:t>
            </a:r>
            <a:r>
              <a:rPr lang="zh-CN" altLang="en-US" sz="1100" dirty="0" smtClean="0">
                <a:solidFill>
                  <a:srgbClr val="EEECE1">
                    <a:lumMod val="25000"/>
                  </a:srgbClr>
                </a:solidFill>
                <a:latin typeface="微软雅黑" panose="020B0503020204020204" pitchFamily="34" charset="-122"/>
                <a:ea typeface="微软雅黑" panose="020B0503020204020204" pitchFamily="34" charset="-122"/>
              </a:rPr>
              <a:t>：    </a:t>
            </a:r>
            <a:r>
              <a:rPr lang="en-US" altLang="zh-CN" sz="1100" dirty="0" smtClean="0">
                <a:solidFill>
                  <a:srgbClr val="EEECE1">
                    <a:lumMod val="25000"/>
                  </a:srgbClr>
                </a:solidFill>
                <a:latin typeface="微软雅黑" panose="020B0503020204020204" pitchFamily="34" charset="-122"/>
                <a:ea typeface="微软雅黑" panose="020B0503020204020204" pitchFamily="34" charset="-122"/>
                <a:hlinkClick r:id="rId10"/>
              </a:rPr>
              <a:t>www.1ppt.com/word</a:t>
            </a:r>
            <a:r>
              <a:rPr lang="en-US" altLang="zh-CN" sz="1100" dirty="0">
                <a:solidFill>
                  <a:srgbClr val="EEECE1">
                    <a:lumMod val="25000"/>
                  </a:srgbClr>
                </a:solidFill>
                <a:latin typeface="微软雅黑" panose="020B0503020204020204" pitchFamily="34" charset="-122"/>
                <a:ea typeface="微软雅黑" panose="020B0503020204020204" pitchFamily="34" charset="-122"/>
                <a:hlinkClick r:id="rId10"/>
              </a:rPr>
              <a:t>/</a:t>
            </a:r>
            <a:r>
              <a:rPr lang="en-US" altLang="zh-CN" sz="1100" dirty="0">
                <a:solidFill>
                  <a:srgbClr val="EEECE1">
                    <a:lumMod val="25000"/>
                  </a:srgbClr>
                </a:solidFill>
                <a:latin typeface="微软雅黑" panose="020B0503020204020204" pitchFamily="34" charset="-122"/>
                <a:ea typeface="微软雅黑" panose="020B0503020204020204" pitchFamily="34" charset="-122"/>
              </a:rPr>
              <a:t>      </a:t>
            </a:r>
            <a:r>
              <a:rPr lang="en-US" altLang="zh-CN" sz="1100" dirty="0" smtClean="0">
                <a:solidFill>
                  <a:srgbClr val="EEECE1">
                    <a:lumMod val="25000"/>
                  </a:srgbClr>
                </a:solidFill>
                <a:latin typeface="微软雅黑" panose="020B0503020204020204" pitchFamily="34" charset="-122"/>
                <a:ea typeface="微软雅黑" panose="020B0503020204020204" pitchFamily="34" charset="-122"/>
              </a:rPr>
              <a:t>                  Excel</a:t>
            </a:r>
            <a:r>
              <a:rPr lang="zh-CN" altLang="en-US" sz="1100" dirty="0">
                <a:solidFill>
                  <a:srgbClr val="EEECE1">
                    <a:lumMod val="25000"/>
                  </a:srgbClr>
                </a:solidFill>
                <a:latin typeface="微软雅黑" panose="020B0503020204020204" pitchFamily="34" charset="-122"/>
                <a:ea typeface="微软雅黑" panose="020B0503020204020204" pitchFamily="34" charset="-122"/>
              </a:rPr>
              <a:t>模板</a:t>
            </a:r>
            <a:r>
              <a:rPr lang="zh-CN" altLang="en-US" sz="1100" dirty="0" smtClean="0">
                <a:solidFill>
                  <a:srgbClr val="EEECE1">
                    <a:lumMod val="25000"/>
                  </a:srgbClr>
                </a:solidFill>
                <a:latin typeface="微软雅黑" panose="020B0503020204020204" pitchFamily="34" charset="-122"/>
                <a:ea typeface="微软雅黑" panose="020B0503020204020204" pitchFamily="34" charset="-122"/>
              </a:rPr>
              <a:t>：     </a:t>
            </a:r>
            <a:r>
              <a:rPr lang="en-US" altLang="zh-CN" sz="1100" dirty="0" smtClean="0">
                <a:solidFill>
                  <a:srgbClr val="EEECE1">
                    <a:lumMod val="25000"/>
                  </a:srgbClr>
                </a:solidFill>
                <a:latin typeface="微软雅黑" panose="020B0503020204020204" pitchFamily="34" charset="-122"/>
                <a:ea typeface="微软雅黑" panose="020B0503020204020204" pitchFamily="34" charset="-122"/>
                <a:hlinkClick r:id="rId11"/>
              </a:rPr>
              <a:t>www.1ppt.com/excel</a:t>
            </a:r>
            <a:r>
              <a:rPr lang="en-US" altLang="zh-CN" sz="1100" dirty="0">
                <a:solidFill>
                  <a:srgbClr val="EEECE1">
                    <a:lumMod val="25000"/>
                  </a:srgbClr>
                </a:solidFill>
                <a:latin typeface="微软雅黑" panose="020B0503020204020204" pitchFamily="34" charset="-122"/>
                <a:ea typeface="微软雅黑" panose="020B0503020204020204" pitchFamily="34" charset="-122"/>
                <a:hlinkClick r:id="rId11"/>
              </a:rPr>
              <a:t>/</a:t>
            </a:r>
            <a:r>
              <a:rPr lang="en-US" altLang="zh-CN" sz="1100" dirty="0">
                <a:solidFill>
                  <a:srgbClr val="EEECE1">
                    <a:lumMod val="25000"/>
                  </a:srgbClr>
                </a:solidFill>
                <a:latin typeface="微软雅黑" panose="020B0503020204020204" pitchFamily="34" charset="-122"/>
                <a:ea typeface="微软雅黑" panose="020B0503020204020204" pitchFamily="34" charset="-122"/>
              </a:rPr>
              <a:t>  </a:t>
            </a:r>
          </a:p>
          <a:p>
            <a:r>
              <a:rPr lang="zh-CN" altLang="en-US" sz="1100" dirty="0">
                <a:solidFill>
                  <a:srgbClr val="EEECE1">
                    <a:lumMod val="25000"/>
                  </a:srgbClr>
                </a:solidFill>
                <a:latin typeface="微软雅黑" panose="020B0503020204020204" pitchFamily="34" charset="-122"/>
                <a:ea typeface="微软雅黑" panose="020B0503020204020204" pitchFamily="34" charset="-122"/>
              </a:rPr>
              <a:t>个人简历</a:t>
            </a:r>
            <a:r>
              <a:rPr lang="zh-CN" altLang="en-US" sz="1100" dirty="0" smtClean="0">
                <a:solidFill>
                  <a:srgbClr val="EEECE1">
                    <a:lumMod val="25000"/>
                  </a:srgbClr>
                </a:solidFill>
                <a:latin typeface="微软雅黑" panose="020B0503020204020204" pitchFamily="34" charset="-122"/>
                <a:ea typeface="微软雅黑" panose="020B0503020204020204" pitchFamily="34" charset="-122"/>
              </a:rPr>
              <a:t>：      </a:t>
            </a:r>
            <a:r>
              <a:rPr lang="en-US" altLang="zh-CN" sz="1100" dirty="0" smtClean="0">
                <a:solidFill>
                  <a:srgbClr val="EEECE1">
                    <a:lumMod val="25000"/>
                  </a:srgbClr>
                </a:solidFill>
                <a:latin typeface="微软雅黑" panose="020B0503020204020204" pitchFamily="34" charset="-122"/>
                <a:ea typeface="微软雅黑" panose="020B0503020204020204" pitchFamily="34" charset="-122"/>
                <a:hlinkClick r:id="rId12"/>
              </a:rPr>
              <a:t>www.1ppt.com/jianli/</a:t>
            </a:r>
            <a:r>
              <a:rPr lang="en-US" altLang="zh-CN" sz="1100" dirty="0" smtClean="0">
                <a:solidFill>
                  <a:srgbClr val="EEECE1">
                    <a:lumMod val="25000"/>
                  </a:srgbClr>
                </a:solidFill>
                <a:latin typeface="微软雅黑" panose="020B0503020204020204" pitchFamily="34" charset="-122"/>
                <a:ea typeface="微软雅黑" panose="020B0503020204020204" pitchFamily="34" charset="-122"/>
              </a:rPr>
              <a:t>                         PPT</a:t>
            </a:r>
            <a:r>
              <a:rPr lang="zh-CN" altLang="en-US" sz="1100" dirty="0">
                <a:solidFill>
                  <a:srgbClr val="EEECE1">
                    <a:lumMod val="25000"/>
                  </a:srgbClr>
                </a:solidFill>
                <a:latin typeface="微软雅黑" panose="020B0503020204020204" pitchFamily="34" charset="-122"/>
                <a:ea typeface="微软雅黑" panose="020B0503020204020204" pitchFamily="34" charset="-122"/>
              </a:rPr>
              <a:t>课</a:t>
            </a:r>
            <a:r>
              <a:rPr lang="zh-CN" altLang="en-US" sz="1100" dirty="0" smtClean="0">
                <a:solidFill>
                  <a:srgbClr val="EEECE1">
                    <a:lumMod val="25000"/>
                  </a:srgbClr>
                </a:solidFill>
                <a:latin typeface="微软雅黑" panose="020B0503020204020204" pitchFamily="34" charset="-122"/>
                <a:ea typeface="微软雅黑" panose="020B0503020204020204" pitchFamily="34" charset="-122"/>
              </a:rPr>
              <a:t>件：       </a:t>
            </a:r>
            <a:r>
              <a:rPr lang="en-US" altLang="zh-CN" sz="1100" dirty="0" smtClean="0">
                <a:solidFill>
                  <a:srgbClr val="EEECE1">
                    <a:lumMod val="25000"/>
                  </a:srgbClr>
                </a:solidFill>
                <a:latin typeface="微软雅黑" panose="020B0503020204020204" pitchFamily="34" charset="-122"/>
                <a:ea typeface="微软雅黑" panose="020B0503020204020204" pitchFamily="34" charset="-122"/>
                <a:hlinkClick r:id="rId13"/>
              </a:rPr>
              <a:t>www.1ppt.com/kejian</a:t>
            </a:r>
            <a:r>
              <a:rPr lang="en-US" altLang="zh-CN" sz="1100" dirty="0">
                <a:solidFill>
                  <a:srgbClr val="EEECE1">
                    <a:lumMod val="25000"/>
                  </a:srgbClr>
                </a:solidFill>
                <a:latin typeface="微软雅黑" panose="020B0503020204020204" pitchFamily="34" charset="-122"/>
                <a:ea typeface="微软雅黑" panose="020B0503020204020204" pitchFamily="34" charset="-122"/>
                <a:hlinkClick r:id="rId13"/>
              </a:rPr>
              <a:t>/</a:t>
            </a:r>
            <a:r>
              <a:rPr lang="en-US" altLang="zh-CN" sz="1100" dirty="0">
                <a:solidFill>
                  <a:srgbClr val="EEECE1">
                    <a:lumMod val="25000"/>
                  </a:srgbClr>
                </a:solidFill>
                <a:latin typeface="微软雅黑" panose="020B0503020204020204" pitchFamily="34" charset="-122"/>
                <a:ea typeface="微软雅黑" panose="020B0503020204020204" pitchFamily="34" charset="-122"/>
              </a:rPr>
              <a:t> </a:t>
            </a:r>
          </a:p>
          <a:p>
            <a:r>
              <a:rPr lang="zh-CN" altLang="en-US" sz="1100" dirty="0">
                <a:solidFill>
                  <a:srgbClr val="EEECE1">
                    <a:lumMod val="25000"/>
                  </a:srgbClr>
                </a:solidFill>
                <a:latin typeface="微软雅黑" panose="020B0503020204020204" pitchFamily="34" charset="-122"/>
                <a:ea typeface="微软雅黑" panose="020B0503020204020204" pitchFamily="34" charset="-122"/>
              </a:rPr>
              <a:t>手抄报</a:t>
            </a:r>
            <a:r>
              <a:rPr lang="zh-CN" altLang="en-US" sz="1100" dirty="0" smtClean="0">
                <a:solidFill>
                  <a:srgbClr val="EEECE1">
                    <a:lumMod val="25000"/>
                  </a:srgbClr>
                </a:solidFill>
                <a:latin typeface="微软雅黑" panose="020B0503020204020204" pitchFamily="34" charset="-122"/>
                <a:ea typeface="微软雅黑" panose="020B0503020204020204" pitchFamily="34" charset="-122"/>
              </a:rPr>
              <a:t>：          </a:t>
            </a:r>
            <a:r>
              <a:rPr lang="en-US" altLang="zh-CN" sz="1100" dirty="0" smtClean="0">
                <a:solidFill>
                  <a:srgbClr val="EEECE1">
                    <a:lumMod val="25000"/>
                  </a:srgbClr>
                </a:solidFill>
                <a:latin typeface="微软雅黑" panose="020B0503020204020204" pitchFamily="34" charset="-122"/>
                <a:ea typeface="微软雅黑" panose="020B0503020204020204" pitchFamily="34" charset="-122"/>
                <a:hlinkClick r:id="rId14"/>
              </a:rPr>
              <a:t>www.1ppt.com/shouchaobao/</a:t>
            </a:r>
            <a:r>
              <a:rPr lang="en-US" altLang="zh-CN" sz="1100" dirty="0" smtClean="0">
                <a:solidFill>
                  <a:srgbClr val="EEECE1">
                    <a:lumMod val="25000"/>
                  </a:srgbClr>
                </a:solidFill>
                <a:latin typeface="微软雅黑" panose="020B0503020204020204" pitchFamily="34" charset="-122"/>
                <a:ea typeface="微软雅黑" panose="020B0503020204020204" pitchFamily="34" charset="-122"/>
              </a:rPr>
              <a:t>          </a:t>
            </a:r>
            <a:r>
              <a:rPr lang="zh-CN" altLang="en-US" sz="1100" dirty="0" smtClean="0">
                <a:solidFill>
                  <a:srgbClr val="EEECE1">
                    <a:lumMod val="25000"/>
                  </a:srgbClr>
                </a:solidFill>
                <a:latin typeface="微软雅黑" panose="020B0503020204020204" pitchFamily="34" charset="-122"/>
                <a:ea typeface="微软雅黑" panose="020B0503020204020204" pitchFamily="34" charset="-122"/>
              </a:rPr>
              <a:t>试</a:t>
            </a:r>
            <a:r>
              <a:rPr lang="zh-CN" altLang="en-US" sz="1100" dirty="0">
                <a:solidFill>
                  <a:srgbClr val="EEECE1">
                    <a:lumMod val="25000"/>
                  </a:srgbClr>
                </a:solidFill>
                <a:latin typeface="微软雅黑" panose="020B0503020204020204" pitchFamily="34" charset="-122"/>
                <a:ea typeface="微软雅黑" panose="020B0503020204020204" pitchFamily="34" charset="-122"/>
              </a:rPr>
              <a:t>题</a:t>
            </a:r>
            <a:r>
              <a:rPr lang="zh-CN" altLang="en-US" sz="1100" dirty="0" smtClean="0">
                <a:solidFill>
                  <a:srgbClr val="EEECE1">
                    <a:lumMod val="25000"/>
                  </a:srgbClr>
                </a:solidFill>
                <a:latin typeface="微软雅黑" panose="020B0503020204020204" pitchFamily="34" charset="-122"/>
                <a:ea typeface="微软雅黑" panose="020B0503020204020204" pitchFamily="34" charset="-122"/>
              </a:rPr>
              <a:t>下载：      </a:t>
            </a:r>
            <a:r>
              <a:rPr lang="en-US" altLang="zh-CN" sz="1100" dirty="0" smtClean="0">
                <a:solidFill>
                  <a:srgbClr val="EEECE1">
                    <a:lumMod val="25000"/>
                  </a:srgbClr>
                </a:solidFill>
                <a:latin typeface="微软雅黑" panose="020B0503020204020204" pitchFamily="34" charset="-122"/>
                <a:ea typeface="微软雅黑" panose="020B0503020204020204" pitchFamily="34" charset="-122"/>
                <a:hlinkClick r:id="rId15"/>
              </a:rPr>
              <a:t>www.1ppt.com/shiti/</a:t>
            </a:r>
            <a:r>
              <a:rPr lang="en-US" altLang="zh-CN" sz="1100" dirty="0" smtClean="0">
                <a:solidFill>
                  <a:srgbClr val="EEECE1">
                    <a:lumMod val="25000"/>
                  </a:srgbClr>
                </a:solidFill>
                <a:latin typeface="微软雅黑" panose="020B0503020204020204" pitchFamily="34" charset="-122"/>
                <a:ea typeface="微软雅黑" panose="020B0503020204020204" pitchFamily="34" charset="-122"/>
              </a:rPr>
              <a:t>  </a:t>
            </a:r>
          </a:p>
          <a:p>
            <a:r>
              <a:rPr lang="zh-CN" altLang="en-US" sz="1100" dirty="0" smtClean="0">
                <a:solidFill>
                  <a:srgbClr val="EEECE1">
                    <a:lumMod val="25000"/>
                  </a:srgbClr>
                </a:solidFill>
                <a:latin typeface="微软雅黑" panose="020B0503020204020204" pitchFamily="34" charset="-122"/>
                <a:ea typeface="微软雅黑" panose="020B0503020204020204" pitchFamily="34" charset="-122"/>
              </a:rPr>
              <a:t>教案下载：      </a:t>
            </a:r>
            <a:r>
              <a:rPr lang="en-US" altLang="zh-CN" sz="1100" dirty="0" smtClean="0">
                <a:solidFill>
                  <a:srgbClr val="EEECE1">
                    <a:lumMod val="25000"/>
                  </a:srgbClr>
                </a:solidFill>
                <a:latin typeface="微软雅黑" panose="020B0503020204020204" pitchFamily="34" charset="-122"/>
                <a:ea typeface="微软雅黑" panose="020B0503020204020204" pitchFamily="34" charset="-122"/>
                <a:hlinkClick r:id="rId16"/>
              </a:rPr>
              <a:t>www.1ppt.com/jiaoan/</a:t>
            </a:r>
            <a:r>
              <a:rPr lang="en-US" altLang="zh-CN" sz="1100" dirty="0" smtClean="0">
                <a:solidFill>
                  <a:srgbClr val="EEECE1">
                    <a:lumMod val="25000"/>
                  </a:srgbClr>
                </a:solidFill>
                <a:latin typeface="微软雅黑" panose="020B0503020204020204" pitchFamily="34" charset="-122"/>
                <a:ea typeface="微软雅黑" panose="020B0503020204020204" pitchFamily="34" charset="-122"/>
              </a:rPr>
              <a:t>                       </a:t>
            </a:r>
            <a:r>
              <a:rPr lang="zh-CN" altLang="en-US" sz="1100" dirty="0" smtClean="0">
                <a:solidFill>
                  <a:srgbClr val="EEECE1">
                    <a:lumMod val="25000"/>
                  </a:srgbClr>
                </a:solidFill>
                <a:latin typeface="微软雅黑" panose="020B0503020204020204" pitchFamily="34" charset="-122"/>
                <a:ea typeface="微软雅黑" panose="020B0503020204020204" pitchFamily="34" charset="-122"/>
              </a:rPr>
              <a:t>字体下载：      </a:t>
            </a:r>
            <a:r>
              <a:rPr lang="en-US" altLang="zh-CN" sz="1100" dirty="0" smtClean="0">
                <a:solidFill>
                  <a:srgbClr val="EEECE1">
                    <a:lumMod val="25000"/>
                  </a:srgbClr>
                </a:solidFill>
                <a:latin typeface="微软雅黑" panose="020B0503020204020204" pitchFamily="34" charset="-122"/>
                <a:ea typeface="微软雅黑" panose="020B0503020204020204" pitchFamily="34" charset="-122"/>
                <a:hlinkClick r:id="rId17"/>
              </a:rPr>
              <a:t>www.1ppt.com/ziti/</a:t>
            </a:r>
            <a:r>
              <a:rPr lang="en-US" altLang="zh-CN" sz="1100" dirty="0" smtClean="0">
                <a:solidFill>
                  <a:srgbClr val="EEECE1">
                    <a:lumMod val="25000"/>
                  </a:srgbClr>
                </a:solidFill>
                <a:latin typeface="微软雅黑" panose="020B0503020204020204" pitchFamily="34" charset="-122"/>
                <a:ea typeface="微软雅黑" panose="020B0503020204020204" pitchFamily="34" charset="-122"/>
              </a:rPr>
              <a:t>              </a:t>
            </a:r>
            <a:endParaRPr lang="zh-CN" altLang="en-US" sz="1100" dirty="0">
              <a:solidFill>
                <a:srgbClr val="EEECE1">
                  <a:lumMod val="25000"/>
                </a:srgbClr>
              </a:solidFill>
              <a:latin typeface="微软雅黑" panose="020B0503020204020204" pitchFamily="34" charset="-122"/>
              <a:ea typeface="微软雅黑" panose="020B0503020204020204" pitchFamily="34" charset="-122"/>
            </a:endParaRPr>
          </a:p>
        </p:txBody>
      </p:sp>
      <p:sp>
        <p:nvSpPr>
          <p:cNvPr id="3" name="Rectangle 17"/>
          <p:cNvSpPr>
            <a:spLocks noChangeArrowheads="1"/>
          </p:cNvSpPr>
          <p:nvPr/>
        </p:nvSpPr>
        <p:spPr bwMode="gray">
          <a:xfrm>
            <a:off x="0" y="2998275"/>
            <a:ext cx="12192000" cy="1366829"/>
          </a:xfrm>
          <a:prstGeom prst="rect">
            <a:avLst/>
          </a:prstGeom>
          <a:solidFill>
            <a:schemeClr val="tx2">
              <a:lumMod val="75000"/>
            </a:schemeClr>
          </a:solidFill>
          <a:ln w="9525">
            <a:noFill/>
            <a:miter lim="800000"/>
            <a:headEnd/>
            <a:tailEnd/>
          </a:ln>
        </p:spPr>
        <p:txBody>
          <a:bodyPr wrap="none" anchor="ctr"/>
          <a:lstStyle/>
          <a:p>
            <a:pPr>
              <a:defRPr/>
            </a:pPr>
            <a:endParaRPr lang="zh-CN" altLang="en-US" kern="0" dirty="0">
              <a:solidFill>
                <a:srgbClr val="005397"/>
              </a:solidFill>
              <a:latin typeface="Arial"/>
              <a:ea typeface="微软雅黑"/>
            </a:endParaRPr>
          </a:p>
        </p:txBody>
      </p:sp>
      <p:sp>
        <p:nvSpPr>
          <p:cNvPr id="15" name="Rectangle 3"/>
          <p:cNvSpPr>
            <a:spLocks noChangeArrowheads="1"/>
          </p:cNvSpPr>
          <p:nvPr/>
        </p:nvSpPr>
        <p:spPr bwMode="auto">
          <a:xfrm>
            <a:off x="528408" y="3097348"/>
            <a:ext cx="5471583" cy="1195751"/>
          </a:xfrm>
          <a:prstGeom prst="rect">
            <a:avLst/>
          </a:prstGeom>
          <a:noFill/>
          <a:ln w="3175" algn="ctr">
            <a:noFill/>
            <a:prstDash val="dash"/>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spcBef>
                <a:spcPct val="20000"/>
              </a:spcBef>
              <a:buClr>
                <a:srgbClr val="5B8CC1"/>
              </a:buClr>
              <a:buFont typeface="Wingdings" pitchFamily="2" charset="2"/>
              <a:buNone/>
              <a:defRPr/>
            </a:pPr>
            <a:r>
              <a:rPr lang="zh-CN" altLang="en-US" sz="2000" b="1" kern="0" dirty="0" smtClean="0">
                <a:solidFill>
                  <a:prstClr val="white"/>
                </a:solidFill>
                <a:latin typeface="微软雅黑" pitchFamily="34" charset="-122"/>
                <a:ea typeface="微软雅黑" pitchFamily="34" charset="-122"/>
              </a:rPr>
              <a:t>可以在下列情况使用</a:t>
            </a:r>
            <a:endParaRPr lang="zh-CN" altLang="en-US" sz="1200" kern="0" dirty="0" smtClean="0">
              <a:solidFill>
                <a:prstClr val="white"/>
              </a:solidFill>
              <a:latin typeface="微软雅黑" pitchFamily="34" charset="-122"/>
              <a:ea typeface="微软雅黑" pitchFamily="34" charset="-122"/>
            </a:endParaRPr>
          </a:p>
          <a:p>
            <a:pPr>
              <a:lnSpc>
                <a:spcPct val="150000"/>
              </a:lnSpc>
              <a:buClr>
                <a:srgbClr val="5B8CC1"/>
              </a:buClr>
              <a:buFont typeface="Wingdings" pitchFamily="2" charset="2"/>
              <a:buChar char="n"/>
              <a:defRPr/>
            </a:pPr>
            <a:r>
              <a:rPr lang="zh-CN" altLang="en-US" sz="1200" kern="0" dirty="0">
                <a:solidFill>
                  <a:prstClr val="white"/>
                </a:solidFill>
                <a:latin typeface="微软雅黑" pitchFamily="34" charset="-122"/>
                <a:ea typeface="微软雅黑" pitchFamily="34" charset="-122"/>
              </a:rPr>
              <a:t>个</a:t>
            </a:r>
            <a:r>
              <a:rPr lang="zh-CN" altLang="en-US" sz="1200" kern="0" dirty="0" smtClean="0">
                <a:solidFill>
                  <a:prstClr val="white"/>
                </a:solidFill>
                <a:latin typeface="微软雅黑" pitchFamily="34" charset="-122"/>
                <a:ea typeface="微软雅黑" pitchFamily="34" charset="-122"/>
              </a:rPr>
              <a:t>人学习、研究。</a:t>
            </a:r>
          </a:p>
          <a:p>
            <a:pPr>
              <a:lnSpc>
                <a:spcPct val="150000"/>
              </a:lnSpc>
              <a:buClr>
                <a:srgbClr val="5B8CC1"/>
              </a:buClr>
              <a:buFont typeface="Wingdings" pitchFamily="2" charset="2"/>
              <a:buChar char="n"/>
              <a:defRPr/>
            </a:pPr>
            <a:r>
              <a:rPr lang="zh-CN" altLang="en-US" sz="1200" kern="0" dirty="0" smtClean="0">
                <a:solidFill>
                  <a:prstClr val="white"/>
                </a:solidFill>
                <a:latin typeface="微软雅黑" pitchFamily="34" charset="-122"/>
                <a:ea typeface="微软雅黑" pitchFamily="34" charset="-122"/>
              </a:rPr>
              <a:t>拷贝模板中的内容用于其它幻灯片母版中使用。</a:t>
            </a:r>
          </a:p>
        </p:txBody>
      </p:sp>
      <p:sp>
        <p:nvSpPr>
          <p:cNvPr id="16" name="Rectangle 4"/>
          <p:cNvSpPr>
            <a:spLocks noChangeArrowheads="1"/>
          </p:cNvSpPr>
          <p:nvPr/>
        </p:nvSpPr>
        <p:spPr bwMode="auto">
          <a:xfrm>
            <a:off x="6096000" y="3097348"/>
            <a:ext cx="5471584" cy="1195751"/>
          </a:xfrm>
          <a:prstGeom prst="rect">
            <a:avLst/>
          </a:prstGeom>
          <a:noFill/>
          <a:ln w="3175" algn="ctr">
            <a:noFill/>
            <a:prstDash val="dash"/>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a:spcBef>
                <a:spcPct val="20000"/>
              </a:spcBef>
              <a:buClr>
                <a:srgbClr val="5B8CC1"/>
              </a:buClr>
              <a:buFont typeface="Wingdings" pitchFamily="2" charset="2"/>
              <a:buNone/>
              <a:defRPr/>
            </a:pPr>
            <a:r>
              <a:rPr lang="zh-CN" altLang="en-US" sz="2000" b="1" kern="0" dirty="0" smtClean="0">
                <a:solidFill>
                  <a:prstClr val="white"/>
                </a:solidFill>
                <a:latin typeface="微软雅黑" pitchFamily="34" charset="-122"/>
                <a:ea typeface="微软雅黑" pitchFamily="34" charset="-122"/>
              </a:rPr>
              <a:t>不可以在以下情况使用</a:t>
            </a:r>
            <a:endParaRPr lang="zh-CN" altLang="en-US" sz="1050" b="1" kern="0" dirty="0" smtClean="0">
              <a:solidFill>
                <a:prstClr val="white"/>
              </a:solidFill>
              <a:latin typeface="微软雅黑" pitchFamily="34" charset="-122"/>
              <a:ea typeface="微软雅黑" pitchFamily="34" charset="-122"/>
            </a:endParaRPr>
          </a:p>
          <a:p>
            <a:pPr>
              <a:lnSpc>
                <a:spcPct val="150000"/>
              </a:lnSpc>
              <a:buClr>
                <a:srgbClr val="5B8CC1"/>
              </a:buClr>
              <a:buFont typeface="Wingdings" pitchFamily="2" charset="2"/>
              <a:buChar char="n"/>
              <a:defRPr/>
            </a:pPr>
            <a:r>
              <a:rPr lang="zh-CN" altLang="en-US" sz="1200" kern="0" dirty="0" smtClean="0">
                <a:solidFill>
                  <a:prstClr val="white"/>
                </a:solidFill>
                <a:latin typeface="微软雅黑" pitchFamily="34" charset="-122"/>
                <a:ea typeface="微软雅黑" pitchFamily="34" charset="-122"/>
              </a:rPr>
              <a:t>任何形式的在线付费下载。</a:t>
            </a:r>
          </a:p>
          <a:p>
            <a:pPr>
              <a:lnSpc>
                <a:spcPct val="150000"/>
              </a:lnSpc>
              <a:buClr>
                <a:srgbClr val="5B8CC1"/>
              </a:buClr>
              <a:buFont typeface="Wingdings" pitchFamily="2" charset="2"/>
              <a:buChar char="n"/>
              <a:defRPr/>
            </a:pPr>
            <a:r>
              <a:rPr lang="zh-CN" altLang="en-US" sz="1200" kern="0" dirty="0">
                <a:solidFill>
                  <a:prstClr val="white"/>
                </a:solidFill>
                <a:latin typeface="微软雅黑" pitchFamily="34" charset="-122"/>
                <a:ea typeface="微软雅黑" pitchFamily="34" charset="-122"/>
              </a:rPr>
              <a:t>网</a:t>
            </a:r>
            <a:r>
              <a:rPr lang="zh-CN" altLang="en-US" sz="1200" kern="0" dirty="0" smtClean="0">
                <a:solidFill>
                  <a:prstClr val="white"/>
                </a:solidFill>
                <a:latin typeface="微软雅黑" pitchFamily="34" charset="-122"/>
                <a:ea typeface="微软雅黑" pitchFamily="34" charset="-122"/>
              </a:rPr>
              <a:t>络转</a:t>
            </a:r>
            <a:r>
              <a:rPr lang="zh-CN" altLang="en-US" sz="1200" kern="0" smtClean="0">
                <a:solidFill>
                  <a:prstClr val="white"/>
                </a:solidFill>
                <a:latin typeface="微软雅黑" pitchFamily="34" charset="-122"/>
                <a:ea typeface="微软雅黑" pitchFamily="34" charset="-122"/>
              </a:rPr>
              <a:t>载、线上线下传</a:t>
            </a:r>
            <a:r>
              <a:rPr lang="zh-CN" altLang="en-US" sz="1200" kern="0" dirty="0" smtClean="0">
                <a:solidFill>
                  <a:prstClr val="white"/>
                </a:solidFill>
                <a:latin typeface="微软雅黑" pitchFamily="34" charset="-122"/>
                <a:ea typeface="微软雅黑" pitchFamily="34" charset="-122"/>
              </a:rPr>
              <a:t>播。</a:t>
            </a:r>
            <a:endParaRPr lang="zh-CN" altLang="en-GB" sz="1200" kern="0" dirty="0" smtClean="0">
              <a:solidFill>
                <a:prstClr val="white"/>
              </a:solidFill>
              <a:latin typeface="微软雅黑" pitchFamily="34" charset="-122"/>
              <a:ea typeface="微软雅黑" pitchFamily="34" charset="-122"/>
            </a:endParaRPr>
          </a:p>
        </p:txBody>
      </p:sp>
      <p:pic>
        <p:nvPicPr>
          <p:cNvPr id="1027" name="Picture 3"/>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1947369" y="356248"/>
            <a:ext cx="7893049" cy="2352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4870135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 xmlns:a16="http://schemas.microsoft.com/office/drawing/2014/main" id="{547B694B-8B38-4309-A572-528E97623E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0272925" cy="6858000"/>
          </a:xfrm>
          <a:prstGeom prst="rect">
            <a:avLst/>
          </a:prstGeom>
        </p:spPr>
      </p:pic>
      <p:sp>
        <p:nvSpPr>
          <p:cNvPr id="13" name="矩形 12">
            <a:extLst>
              <a:ext uri="{FF2B5EF4-FFF2-40B4-BE49-F238E27FC236}">
                <a16:creationId xmlns="" xmlns:a16="http://schemas.microsoft.com/office/drawing/2014/main" id="{B360EA94-F1C2-4B01-A8F5-F37078D707D2}"/>
              </a:ext>
            </a:extLst>
          </p:cNvPr>
          <p:cNvSpPr/>
          <p:nvPr/>
        </p:nvSpPr>
        <p:spPr>
          <a:xfrm>
            <a:off x="6898511" y="1250064"/>
            <a:ext cx="5293489" cy="4114801"/>
          </a:xfrm>
          <a:prstGeom prst="rect">
            <a:avLst/>
          </a:prstGeom>
          <a:solidFill>
            <a:srgbClr val="E82B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5" name="文本框 14">
            <a:extLst>
              <a:ext uri="{FF2B5EF4-FFF2-40B4-BE49-F238E27FC236}">
                <a16:creationId xmlns="" xmlns:a16="http://schemas.microsoft.com/office/drawing/2014/main" id="{9EA0592D-9E0D-4709-9B6A-2836DB355906}"/>
              </a:ext>
            </a:extLst>
          </p:cNvPr>
          <p:cNvSpPr txBox="1"/>
          <p:nvPr/>
        </p:nvSpPr>
        <p:spPr>
          <a:xfrm>
            <a:off x="8016631" y="3805509"/>
            <a:ext cx="3057247" cy="584775"/>
          </a:xfrm>
          <a:prstGeom prst="rect">
            <a:avLst/>
          </a:prstGeom>
          <a:noFill/>
        </p:spPr>
        <p:txBody>
          <a:bodyPr wrap="none" rtlCol="0">
            <a:spAutoFit/>
            <a:scene3d>
              <a:camera prst="orthographicFront"/>
              <a:lightRig rig="threePt" dir="t"/>
            </a:scene3d>
            <a:sp3d contourW="12700"/>
          </a:bodyPr>
          <a:lstStyle/>
          <a:p>
            <a:pPr algn="ctr"/>
            <a:r>
              <a:rPr lang="zh-CN" altLang="en-US" sz="3200" b="1" dirty="0">
                <a:solidFill>
                  <a:schemeClr val="bg1"/>
                </a:solidFill>
                <a:cs typeface="+mn-ea"/>
                <a:sym typeface="+mn-lt"/>
              </a:rPr>
              <a:t>上季度工作概述</a:t>
            </a:r>
          </a:p>
        </p:txBody>
      </p:sp>
      <p:sp>
        <p:nvSpPr>
          <p:cNvPr id="16" name="文本框 15">
            <a:extLst>
              <a:ext uri="{FF2B5EF4-FFF2-40B4-BE49-F238E27FC236}">
                <a16:creationId xmlns="" xmlns:a16="http://schemas.microsoft.com/office/drawing/2014/main" id="{14BDD11C-9E70-4AF6-B3D8-B1D04FEAF2BC}"/>
              </a:ext>
            </a:extLst>
          </p:cNvPr>
          <p:cNvSpPr txBox="1"/>
          <p:nvPr/>
        </p:nvSpPr>
        <p:spPr>
          <a:xfrm>
            <a:off x="7564056" y="4334944"/>
            <a:ext cx="3962398" cy="738664"/>
          </a:xfrm>
          <a:prstGeom prst="rect">
            <a:avLst/>
          </a:prstGeom>
          <a:noFill/>
        </p:spPr>
        <p:txBody>
          <a:bodyPr wrap="square" rtlCol="0">
            <a:spAutoFit/>
            <a:scene3d>
              <a:camera prst="orthographicFront"/>
              <a:lightRig rig="threePt" dir="t"/>
            </a:scene3d>
            <a:sp3d contourW="12700"/>
          </a:bodyPr>
          <a:lstStyle/>
          <a:p>
            <a:pPr algn="ctr"/>
            <a:r>
              <a:rPr lang="en-US" altLang="zh-CN" sz="1400" dirty="0">
                <a:solidFill>
                  <a:schemeClr val="bg1"/>
                </a:solidFill>
                <a:cs typeface="+mn-ea"/>
                <a:sym typeface="+mn-lt"/>
              </a:rPr>
              <a:t>The user can demonstrate on a projector or computer, or print the presentation and make it into a film</a:t>
            </a:r>
          </a:p>
        </p:txBody>
      </p:sp>
      <p:sp>
        <p:nvSpPr>
          <p:cNvPr id="17" name="文本框 16">
            <a:extLst>
              <a:ext uri="{FF2B5EF4-FFF2-40B4-BE49-F238E27FC236}">
                <a16:creationId xmlns="" xmlns:a16="http://schemas.microsoft.com/office/drawing/2014/main" id="{589CC9F6-892B-43DF-ACE7-D31A0D33D3D6}"/>
              </a:ext>
            </a:extLst>
          </p:cNvPr>
          <p:cNvSpPr txBox="1"/>
          <p:nvPr/>
        </p:nvSpPr>
        <p:spPr>
          <a:xfrm>
            <a:off x="8005043" y="1324800"/>
            <a:ext cx="3080422" cy="2215991"/>
          </a:xfrm>
          <a:prstGeom prst="rect">
            <a:avLst/>
          </a:prstGeom>
          <a:noFill/>
        </p:spPr>
        <p:txBody>
          <a:bodyPr wrap="square" rtlCol="0">
            <a:spAutoFit/>
          </a:bodyPr>
          <a:lstStyle/>
          <a:p>
            <a:pPr algn="ctr"/>
            <a:r>
              <a:rPr lang="en-US" altLang="zh-CN" sz="13800" b="1" dirty="0">
                <a:solidFill>
                  <a:schemeClr val="bg1"/>
                </a:solidFill>
                <a:cs typeface="+mn-ea"/>
                <a:sym typeface="+mn-lt"/>
              </a:rPr>
              <a:t>01</a:t>
            </a:r>
            <a:endParaRPr lang="zh-CN" altLang="en-US" sz="13800" b="1" dirty="0">
              <a:solidFill>
                <a:schemeClr val="bg1"/>
              </a:solidFill>
              <a:cs typeface="+mn-ea"/>
              <a:sym typeface="+mn-lt"/>
            </a:endParaRPr>
          </a:p>
        </p:txBody>
      </p:sp>
      <p:cxnSp>
        <p:nvCxnSpPr>
          <p:cNvPr id="18" name="直接连接符 17">
            <a:extLst>
              <a:ext uri="{FF2B5EF4-FFF2-40B4-BE49-F238E27FC236}">
                <a16:creationId xmlns="" xmlns:a16="http://schemas.microsoft.com/office/drawing/2014/main" id="{488CCD2E-4C6D-4E6C-BF1B-D630D3B46DA4}"/>
              </a:ext>
            </a:extLst>
          </p:cNvPr>
          <p:cNvCxnSpPr/>
          <p:nvPr/>
        </p:nvCxnSpPr>
        <p:spPr>
          <a:xfrm>
            <a:off x="9022741" y="3532116"/>
            <a:ext cx="104502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9208537"/>
      </p:ext>
    </p:extLst>
  </p:cSld>
  <p:clrMapOvr>
    <a:masterClrMapping/>
  </p:clrMapOvr>
  <mc:AlternateContent xmlns:mc="http://schemas.openxmlformats.org/markup-compatibility/2006" xmlns:p14="http://schemas.microsoft.com/office/powerpoint/2010/main">
    <mc:Choice Requires="p14">
      <p:transition spd="slow" p14:dur="800" advClick="0" advTm="0">
        <p14:flythrough/>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8000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0-#ppt_w/2"/>
                                          </p:val>
                                        </p:tav>
                                        <p:tav tm="100000">
                                          <p:val>
                                            <p:strVal val="#ppt_x"/>
                                          </p:val>
                                        </p:tav>
                                      </p:tavLst>
                                    </p:anim>
                                    <p:anim calcmode="lin" valueType="num">
                                      <p:cBhvr additive="base">
                                        <p:cTn id="8" dur="100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1" decel="80000" fill="hold" grpId="0" nodeType="afterEffect">
                                  <p:stCondLst>
                                    <p:cond delay="0"/>
                                  </p:stCondLst>
                                  <p:childTnLst>
                                    <p:set>
                                      <p:cBhvr>
                                        <p:cTn id="11" dur="1" fill="hold">
                                          <p:stCondLst>
                                            <p:cond delay="0"/>
                                          </p:stCondLst>
                                        </p:cTn>
                                        <p:tgtEl>
                                          <p:spTgt spid="13"/>
                                        </p:tgtEl>
                                        <p:attrNameLst>
                                          <p:attrName>style.visibility</p:attrName>
                                        </p:attrNameLst>
                                      </p:cBhvr>
                                      <p:to>
                                        <p:strVal val="visible"/>
                                      </p:to>
                                    </p:set>
                                    <p:anim calcmode="lin" valueType="num">
                                      <p:cBhvr additive="base">
                                        <p:cTn id="12" dur="1000" fill="hold"/>
                                        <p:tgtEl>
                                          <p:spTgt spid="13"/>
                                        </p:tgtEl>
                                        <p:attrNameLst>
                                          <p:attrName>ppt_x</p:attrName>
                                        </p:attrNameLst>
                                      </p:cBhvr>
                                      <p:tavLst>
                                        <p:tav tm="0">
                                          <p:val>
                                            <p:strVal val="#ppt_x"/>
                                          </p:val>
                                        </p:tav>
                                        <p:tav tm="100000">
                                          <p:val>
                                            <p:strVal val="#ppt_x"/>
                                          </p:val>
                                        </p:tav>
                                      </p:tavLst>
                                    </p:anim>
                                    <p:anim calcmode="lin" valueType="num">
                                      <p:cBhvr additive="base">
                                        <p:cTn id="13" dur="1000" fill="hold"/>
                                        <p:tgtEl>
                                          <p:spTgt spid="13"/>
                                        </p:tgtEl>
                                        <p:attrNameLst>
                                          <p:attrName>ppt_y</p:attrName>
                                        </p:attrNameLst>
                                      </p:cBhvr>
                                      <p:tavLst>
                                        <p:tav tm="0">
                                          <p:val>
                                            <p:strVal val="0-#ppt_h/2"/>
                                          </p:val>
                                        </p:tav>
                                        <p:tav tm="100000">
                                          <p:val>
                                            <p:strVal val="#ppt_y"/>
                                          </p:val>
                                        </p:tav>
                                      </p:tavLst>
                                    </p:anim>
                                  </p:childTnLst>
                                </p:cTn>
                              </p:par>
                            </p:childTnLst>
                          </p:cTn>
                        </p:par>
                        <p:par>
                          <p:cTn id="14" fill="hold">
                            <p:stCondLst>
                              <p:cond delay="2000"/>
                            </p:stCondLst>
                            <p:childTnLst>
                              <p:par>
                                <p:cTn id="15" presetID="2" presetClass="entr" presetSubtype="2" fill="hold" grpId="0" nodeType="afterEffect">
                                  <p:stCondLst>
                                    <p:cond delay="0"/>
                                  </p:stCondLst>
                                  <p:iterate type="lt">
                                    <p:tmPct val="10000"/>
                                  </p:iterate>
                                  <p:childTnLst>
                                    <p:set>
                                      <p:cBhvr>
                                        <p:cTn id="16" dur="1" fill="hold">
                                          <p:stCondLst>
                                            <p:cond delay="0"/>
                                          </p:stCondLst>
                                        </p:cTn>
                                        <p:tgtEl>
                                          <p:spTgt spid="17"/>
                                        </p:tgtEl>
                                        <p:attrNameLst>
                                          <p:attrName>style.visibility</p:attrName>
                                        </p:attrNameLst>
                                      </p:cBhvr>
                                      <p:to>
                                        <p:strVal val="visible"/>
                                      </p:to>
                                    </p:set>
                                    <p:anim calcmode="lin" valueType="num">
                                      <p:cBhvr additive="base">
                                        <p:cTn id="17" dur="500" fill="hold"/>
                                        <p:tgtEl>
                                          <p:spTgt spid="17"/>
                                        </p:tgtEl>
                                        <p:attrNameLst>
                                          <p:attrName>ppt_x</p:attrName>
                                        </p:attrNameLst>
                                      </p:cBhvr>
                                      <p:tavLst>
                                        <p:tav tm="0">
                                          <p:val>
                                            <p:strVal val="1+#ppt_w/2"/>
                                          </p:val>
                                        </p:tav>
                                        <p:tav tm="100000">
                                          <p:val>
                                            <p:strVal val="#ppt_x"/>
                                          </p:val>
                                        </p:tav>
                                      </p:tavLst>
                                    </p:anim>
                                    <p:anim calcmode="lin" valueType="num">
                                      <p:cBhvr additive="base">
                                        <p:cTn id="18" dur="500" fill="hold"/>
                                        <p:tgtEl>
                                          <p:spTgt spid="17"/>
                                        </p:tgtEl>
                                        <p:attrNameLst>
                                          <p:attrName>ppt_y</p:attrName>
                                        </p:attrNameLst>
                                      </p:cBhvr>
                                      <p:tavLst>
                                        <p:tav tm="0">
                                          <p:val>
                                            <p:strVal val="#ppt_y"/>
                                          </p:val>
                                        </p:tav>
                                        <p:tav tm="100000">
                                          <p:val>
                                            <p:strVal val="#ppt_y"/>
                                          </p:val>
                                        </p:tav>
                                      </p:tavLst>
                                    </p:anim>
                                  </p:childTnLst>
                                </p:cTn>
                              </p:par>
                            </p:childTnLst>
                          </p:cTn>
                        </p:par>
                        <p:par>
                          <p:cTn id="19" fill="hold">
                            <p:stCondLst>
                              <p:cond delay="2550"/>
                            </p:stCondLst>
                            <p:childTnLst>
                              <p:par>
                                <p:cTn id="20" presetID="16" presetClass="entr" presetSubtype="37" fill="hold" nodeType="after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barn(outVertical)">
                                      <p:cBhvr>
                                        <p:cTn id="22" dur="1000"/>
                                        <p:tgtEl>
                                          <p:spTgt spid="18"/>
                                        </p:tgtEl>
                                      </p:cBhvr>
                                    </p:animEffect>
                                  </p:childTnLst>
                                </p:cTn>
                              </p:par>
                            </p:childTnLst>
                          </p:cTn>
                        </p:par>
                        <p:par>
                          <p:cTn id="23" fill="hold">
                            <p:stCondLst>
                              <p:cond delay="3550"/>
                            </p:stCondLst>
                            <p:childTnLst>
                              <p:par>
                                <p:cTn id="24" presetID="41" presetClass="entr" presetSubtype="0" fill="hold" grpId="0" nodeType="afterEffect">
                                  <p:stCondLst>
                                    <p:cond delay="0"/>
                                  </p:stCondLst>
                                  <p:iterate type="lt">
                                    <p:tmPct val="10000"/>
                                  </p:iterate>
                                  <p:childTnLst>
                                    <p:set>
                                      <p:cBhvr>
                                        <p:cTn id="25" dur="1" fill="hold">
                                          <p:stCondLst>
                                            <p:cond delay="0"/>
                                          </p:stCondLst>
                                        </p:cTn>
                                        <p:tgtEl>
                                          <p:spTgt spid="15"/>
                                        </p:tgtEl>
                                        <p:attrNameLst>
                                          <p:attrName>style.visibility</p:attrName>
                                        </p:attrNameLst>
                                      </p:cBhvr>
                                      <p:to>
                                        <p:strVal val="visible"/>
                                      </p:to>
                                    </p:set>
                                    <p:anim calcmode="lin" valueType="num">
                                      <p:cBhvr>
                                        <p:cTn id="26" dur="500" fill="hold"/>
                                        <p:tgtEl>
                                          <p:spTgt spid="15"/>
                                        </p:tgtEl>
                                        <p:attrNameLst>
                                          <p:attrName>ppt_x</p:attrName>
                                        </p:attrNameLst>
                                      </p:cBhvr>
                                      <p:tavLst>
                                        <p:tav tm="0">
                                          <p:val>
                                            <p:strVal val="#ppt_x"/>
                                          </p:val>
                                        </p:tav>
                                        <p:tav tm="50000">
                                          <p:val>
                                            <p:strVal val="#ppt_x+.1"/>
                                          </p:val>
                                        </p:tav>
                                        <p:tav tm="100000">
                                          <p:val>
                                            <p:strVal val="#ppt_x"/>
                                          </p:val>
                                        </p:tav>
                                      </p:tavLst>
                                    </p:anim>
                                    <p:anim calcmode="lin" valueType="num">
                                      <p:cBhvr>
                                        <p:cTn id="27" dur="500" fill="hold"/>
                                        <p:tgtEl>
                                          <p:spTgt spid="15"/>
                                        </p:tgtEl>
                                        <p:attrNameLst>
                                          <p:attrName>ppt_y</p:attrName>
                                        </p:attrNameLst>
                                      </p:cBhvr>
                                      <p:tavLst>
                                        <p:tav tm="0">
                                          <p:val>
                                            <p:strVal val="#ppt_y"/>
                                          </p:val>
                                        </p:tav>
                                        <p:tav tm="100000">
                                          <p:val>
                                            <p:strVal val="#ppt_y"/>
                                          </p:val>
                                        </p:tav>
                                      </p:tavLst>
                                    </p:anim>
                                    <p:anim calcmode="lin" valueType="num">
                                      <p:cBhvr>
                                        <p:cTn id="28" dur="500" fill="hold"/>
                                        <p:tgtEl>
                                          <p:spTgt spid="15"/>
                                        </p:tgtEl>
                                        <p:attrNameLst>
                                          <p:attrName>ppt_h</p:attrName>
                                        </p:attrNameLst>
                                      </p:cBhvr>
                                      <p:tavLst>
                                        <p:tav tm="0">
                                          <p:val>
                                            <p:strVal val="#ppt_h/10"/>
                                          </p:val>
                                        </p:tav>
                                        <p:tav tm="50000">
                                          <p:val>
                                            <p:strVal val="#ppt_h+.01"/>
                                          </p:val>
                                        </p:tav>
                                        <p:tav tm="100000">
                                          <p:val>
                                            <p:strVal val="#ppt_h"/>
                                          </p:val>
                                        </p:tav>
                                      </p:tavLst>
                                    </p:anim>
                                    <p:anim calcmode="lin" valueType="num">
                                      <p:cBhvr>
                                        <p:cTn id="29" dur="500" fill="hold"/>
                                        <p:tgtEl>
                                          <p:spTgt spid="15"/>
                                        </p:tgtEl>
                                        <p:attrNameLst>
                                          <p:attrName>ppt_w</p:attrName>
                                        </p:attrNameLst>
                                      </p:cBhvr>
                                      <p:tavLst>
                                        <p:tav tm="0">
                                          <p:val>
                                            <p:strVal val="#ppt_w/10"/>
                                          </p:val>
                                        </p:tav>
                                        <p:tav tm="50000">
                                          <p:val>
                                            <p:strVal val="#ppt_w+.01"/>
                                          </p:val>
                                        </p:tav>
                                        <p:tav tm="100000">
                                          <p:val>
                                            <p:strVal val="#ppt_w"/>
                                          </p:val>
                                        </p:tav>
                                      </p:tavLst>
                                    </p:anim>
                                    <p:animEffect transition="in" filter="fade">
                                      <p:cBhvr>
                                        <p:cTn id="30" dur="500" tmFilter="0,0; .5, 1; 1, 1"/>
                                        <p:tgtEl>
                                          <p:spTgt spid="15"/>
                                        </p:tgtEl>
                                      </p:cBhvr>
                                    </p:animEffect>
                                  </p:childTnLst>
                                </p:cTn>
                              </p:par>
                            </p:childTnLst>
                          </p:cTn>
                        </p:par>
                        <p:par>
                          <p:cTn id="31" fill="hold">
                            <p:stCondLst>
                              <p:cond delay="4350"/>
                            </p:stCondLst>
                            <p:childTnLst>
                              <p:par>
                                <p:cTn id="32" presetID="22" presetClass="entr" presetSubtype="1" fill="hold" grpId="0" nodeType="afterEffect">
                                  <p:stCondLst>
                                    <p:cond delay="0"/>
                                  </p:stCondLst>
                                  <p:childTnLst>
                                    <p:set>
                                      <p:cBhvr>
                                        <p:cTn id="33" dur="1" fill="hold">
                                          <p:stCondLst>
                                            <p:cond delay="0"/>
                                          </p:stCondLst>
                                        </p:cTn>
                                        <p:tgtEl>
                                          <p:spTgt spid="16"/>
                                        </p:tgtEl>
                                        <p:attrNameLst>
                                          <p:attrName>style.visibility</p:attrName>
                                        </p:attrNameLst>
                                      </p:cBhvr>
                                      <p:to>
                                        <p:strVal val="visible"/>
                                      </p:to>
                                    </p:set>
                                    <p:animEffect transition="in" filter="wipe(up)">
                                      <p:cBhvr>
                                        <p:cTn id="34"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5" grpId="0"/>
      <p:bldP spid="16" grpId="0"/>
      <p:bldP spid="1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1"/>
          <p:cNvSpPr txBox="1">
            <a:spLocks noChangeArrowheads="1"/>
          </p:cNvSpPr>
          <p:nvPr/>
        </p:nvSpPr>
        <p:spPr bwMode="auto">
          <a:xfrm>
            <a:off x="982638" y="131071"/>
            <a:ext cx="387798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3200" b="1" dirty="0">
                <a:solidFill>
                  <a:srgbClr val="3F3F3F"/>
                </a:solidFill>
                <a:cs typeface="+mn-ea"/>
                <a:sym typeface="+mn-lt"/>
              </a:rPr>
              <a:t>一、上季度工作概述</a:t>
            </a:r>
          </a:p>
        </p:txBody>
      </p:sp>
      <p:sp>
        <p:nvSpPr>
          <p:cNvPr id="3" name="Freeform 16"/>
          <p:cNvSpPr/>
          <p:nvPr/>
        </p:nvSpPr>
        <p:spPr bwMode="auto">
          <a:xfrm>
            <a:off x="181405" y="200501"/>
            <a:ext cx="278478" cy="443337"/>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solidFill>
            <a:srgbClr val="E82B11"/>
          </a:solidFill>
          <a:ln w="38100">
            <a:noFill/>
          </a:ln>
          <a:effectLst>
            <a:outerShdw blurRad="63500" algn="ctr" rotWithShape="0">
              <a:prstClr val="black">
                <a:alpha val="40000"/>
              </a:prstClr>
            </a:outerShdw>
          </a:effectLst>
        </p:spPr>
        <p:txBody>
          <a:bodyPr/>
          <a:lstStyle/>
          <a:p>
            <a:endParaRPr lang="zh-CN" altLang="en-US" sz="2400">
              <a:cs typeface="+mn-ea"/>
              <a:sym typeface="+mn-lt"/>
            </a:endParaRPr>
          </a:p>
        </p:txBody>
      </p:sp>
      <p:sp>
        <p:nvSpPr>
          <p:cNvPr id="4" name="Freeform 17"/>
          <p:cNvSpPr/>
          <p:nvPr/>
        </p:nvSpPr>
        <p:spPr bwMode="auto">
          <a:xfrm>
            <a:off x="441561" y="200501"/>
            <a:ext cx="277256" cy="443337"/>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solidFill>
            <a:srgbClr val="E82B11"/>
          </a:solidFill>
          <a:ln w="38100">
            <a:noFill/>
          </a:ln>
          <a:effectLst>
            <a:outerShdw blurRad="63500" algn="ctr" rotWithShape="0">
              <a:prstClr val="black">
                <a:alpha val="40000"/>
              </a:prstClr>
            </a:outerShdw>
          </a:effectLst>
        </p:spPr>
        <p:txBody>
          <a:bodyPr/>
          <a:lstStyle/>
          <a:p>
            <a:endParaRPr lang="zh-CN" altLang="en-US" sz="2400">
              <a:cs typeface="+mn-ea"/>
              <a:sym typeface="+mn-lt"/>
            </a:endParaRPr>
          </a:p>
        </p:txBody>
      </p:sp>
      <p:sp>
        <p:nvSpPr>
          <p:cNvPr id="5" name="Freeform 18"/>
          <p:cNvSpPr/>
          <p:nvPr/>
        </p:nvSpPr>
        <p:spPr bwMode="auto">
          <a:xfrm>
            <a:off x="705382" y="200501"/>
            <a:ext cx="277256" cy="443337"/>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solidFill>
            <a:srgbClr val="E82B11"/>
          </a:solidFill>
          <a:ln w="38100">
            <a:noFill/>
          </a:ln>
          <a:effectLst>
            <a:outerShdw blurRad="63500" algn="ctr" rotWithShape="0">
              <a:prstClr val="black">
                <a:alpha val="40000"/>
              </a:prstClr>
            </a:outerShdw>
          </a:effectLst>
        </p:spPr>
        <p:txBody>
          <a:bodyPr/>
          <a:lstStyle/>
          <a:p>
            <a:endParaRPr lang="zh-CN" altLang="en-US" sz="2400">
              <a:cs typeface="+mn-ea"/>
              <a:sym typeface="+mn-lt"/>
            </a:endParaRPr>
          </a:p>
        </p:txBody>
      </p:sp>
      <p:sp>
        <p:nvSpPr>
          <p:cNvPr id="6" name="矩形 5"/>
          <p:cNvSpPr/>
          <p:nvPr/>
        </p:nvSpPr>
        <p:spPr>
          <a:xfrm>
            <a:off x="1027112" y="1993901"/>
            <a:ext cx="2610644" cy="2610642"/>
          </a:xfrm>
          <a:prstGeom prst="rect">
            <a:avLst/>
          </a:prstGeom>
          <a:blipFill>
            <a:blip r:embed="rId3"/>
            <a:stretch>
              <a:fillRect/>
            </a:stretch>
          </a:blip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 name="矩形 6"/>
          <p:cNvSpPr/>
          <p:nvPr/>
        </p:nvSpPr>
        <p:spPr>
          <a:xfrm>
            <a:off x="3637755" y="4604543"/>
            <a:ext cx="2610644" cy="1320801"/>
          </a:xfrm>
          <a:prstGeom prst="rect">
            <a:avLst/>
          </a:prstGeom>
          <a:blipFill>
            <a:blip r:embed="rId4"/>
            <a:stretch>
              <a:fillRect/>
            </a:stretch>
          </a:blip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 name="矩形 7"/>
          <p:cNvSpPr/>
          <p:nvPr/>
        </p:nvSpPr>
        <p:spPr>
          <a:xfrm>
            <a:off x="8859043" y="4604541"/>
            <a:ext cx="2610644" cy="1320803"/>
          </a:xfrm>
          <a:prstGeom prst="rect">
            <a:avLst/>
          </a:prstGeom>
          <a:blipFill>
            <a:blip r:embed="rId5"/>
            <a:stretch>
              <a:fillRect/>
            </a:stretch>
          </a:blip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 name="矩形 8"/>
          <p:cNvSpPr/>
          <p:nvPr/>
        </p:nvSpPr>
        <p:spPr>
          <a:xfrm>
            <a:off x="6248400" y="1993900"/>
            <a:ext cx="2610644" cy="2610641"/>
          </a:xfrm>
          <a:prstGeom prst="rect">
            <a:avLst/>
          </a:prstGeom>
          <a:blipFill>
            <a:blip r:embed="rId6"/>
            <a:stretch>
              <a:fillRect/>
            </a:stretch>
          </a:blip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10" name="组合 9"/>
          <p:cNvGrpSpPr/>
          <p:nvPr/>
        </p:nvGrpSpPr>
        <p:grpSpPr>
          <a:xfrm>
            <a:off x="3637756" y="1993900"/>
            <a:ext cx="2610644" cy="2610644"/>
            <a:chOff x="3485356" y="1841500"/>
            <a:chExt cx="2610644" cy="2610644"/>
          </a:xfrm>
        </p:grpSpPr>
        <p:sp>
          <p:nvSpPr>
            <p:cNvPr id="11" name="矩形 10"/>
            <p:cNvSpPr/>
            <p:nvPr/>
          </p:nvSpPr>
          <p:spPr>
            <a:xfrm>
              <a:off x="3485356" y="1841500"/>
              <a:ext cx="2610644" cy="2610644"/>
            </a:xfrm>
            <a:prstGeom prst="rect">
              <a:avLst/>
            </a:prstGeom>
            <a:solidFill>
              <a:srgbClr val="3F3F3F"/>
            </a:solidFill>
            <a:ln w="38100">
              <a:noFill/>
            </a:ln>
            <a:effectLst>
              <a:outerShdw blurRad="63500" algn="ctr" rotWithShape="0">
                <a:prstClr val="black">
                  <a:alpha val="40000"/>
                </a:prstClr>
              </a:outerShdw>
            </a:effectLst>
          </p:spPr>
          <p:txBody>
            <a:bodyPr vert="horz" wrap="square" lIns="91452" tIns="288038" rIns="91452" bIns="45726" numCol="1" anchor="t" anchorCtr="0" compatLnSpc="1"/>
            <a:lstStyle/>
            <a:p>
              <a:pPr algn="ctr"/>
              <a:endParaRPr lang="zh-CN" altLang="en-US" sz="2400" kern="0">
                <a:solidFill>
                  <a:prstClr val="white"/>
                </a:solidFill>
                <a:cs typeface="+mn-ea"/>
                <a:sym typeface="+mn-lt"/>
              </a:endParaRPr>
            </a:p>
          </p:txBody>
        </p:sp>
        <p:sp>
          <p:nvSpPr>
            <p:cNvPr id="12" name="椭圆 11"/>
            <p:cNvSpPr/>
            <p:nvPr/>
          </p:nvSpPr>
          <p:spPr>
            <a:xfrm>
              <a:off x="4498578" y="2144147"/>
              <a:ext cx="584200" cy="532249"/>
            </a:xfrm>
            <a:custGeom>
              <a:avLst/>
              <a:gdLst>
                <a:gd name="connsiteX0" fmla="*/ 138332 w 334963"/>
                <a:gd name="connsiteY0" fmla="*/ 262313 h 305176"/>
                <a:gd name="connsiteX1" fmla="*/ 143587 w 334963"/>
                <a:gd name="connsiteY1" fmla="*/ 267671 h 305176"/>
                <a:gd name="connsiteX2" fmla="*/ 143587 w 334963"/>
                <a:gd name="connsiteY2" fmla="*/ 279726 h 305176"/>
                <a:gd name="connsiteX3" fmla="*/ 169863 w 334963"/>
                <a:gd name="connsiteY3" fmla="*/ 291781 h 305176"/>
                <a:gd name="connsiteX4" fmla="*/ 196139 w 334963"/>
                <a:gd name="connsiteY4" fmla="*/ 279726 h 305176"/>
                <a:gd name="connsiteX5" fmla="*/ 196139 w 334963"/>
                <a:gd name="connsiteY5" fmla="*/ 267671 h 305176"/>
                <a:gd name="connsiteX6" fmla="*/ 201394 w 334963"/>
                <a:gd name="connsiteY6" fmla="*/ 262313 h 305176"/>
                <a:gd name="connsiteX7" fmla="*/ 207963 w 334963"/>
                <a:gd name="connsiteY7" fmla="*/ 267671 h 305176"/>
                <a:gd name="connsiteX8" fmla="*/ 207963 w 334963"/>
                <a:gd name="connsiteY8" fmla="*/ 283745 h 305176"/>
                <a:gd name="connsiteX9" fmla="*/ 204022 w 334963"/>
                <a:gd name="connsiteY9" fmla="*/ 289102 h 305176"/>
                <a:gd name="connsiteX10" fmla="*/ 172491 w 334963"/>
                <a:gd name="connsiteY10" fmla="*/ 303837 h 305176"/>
                <a:gd name="connsiteX11" fmla="*/ 169863 w 334963"/>
                <a:gd name="connsiteY11" fmla="*/ 305176 h 305176"/>
                <a:gd name="connsiteX12" fmla="*/ 167236 w 334963"/>
                <a:gd name="connsiteY12" fmla="*/ 303837 h 305176"/>
                <a:gd name="connsiteX13" fmla="*/ 135705 w 334963"/>
                <a:gd name="connsiteY13" fmla="*/ 289102 h 305176"/>
                <a:gd name="connsiteX14" fmla="*/ 131763 w 334963"/>
                <a:gd name="connsiteY14" fmla="*/ 283745 h 305176"/>
                <a:gd name="connsiteX15" fmla="*/ 131763 w 334963"/>
                <a:gd name="connsiteY15" fmla="*/ 267671 h 305176"/>
                <a:gd name="connsiteX16" fmla="*/ 138332 w 334963"/>
                <a:gd name="connsiteY16" fmla="*/ 262313 h 305176"/>
                <a:gd name="connsiteX17" fmla="*/ 128043 w 334963"/>
                <a:gd name="connsiteY17" fmla="*/ 230563 h 305176"/>
                <a:gd name="connsiteX18" fmla="*/ 125413 w 334963"/>
                <a:gd name="connsiteY18" fmla="*/ 233341 h 305176"/>
                <a:gd name="connsiteX19" fmla="*/ 125413 w 334963"/>
                <a:gd name="connsiteY19" fmla="*/ 238898 h 305176"/>
                <a:gd name="connsiteX20" fmla="*/ 128043 w 334963"/>
                <a:gd name="connsiteY20" fmla="*/ 241676 h 305176"/>
                <a:gd name="connsiteX21" fmla="*/ 206922 w 334963"/>
                <a:gd name="connsiteY21" fmla="*/ 241676 h 305176"/>
                <a:gd name="connsiteX22" fmla="*/ 209551 w 334963"/>
                <a:gd name="connsiteY22" fmla="*/ 238898 h 305176"/>
                <a:gd name="connsiteX23" fmla="*/ 209551 w 334963"/>
                <a:gd name="connsiteY23" fmla="*/ 233341 h 305176"/>
                <a:gd name="connsiteX24" fmla="*/ 206922 w 334963"/>
                <a:gd name="connsiteY24" fmla="*/ 230563 h 305176"/>
                <a:gd name="connsiteX25" fmla="*/ 128043 w 334963"/>
                <a:gd name="connsiteY25" fmla="*/ 230563 h 305176"/>
                <a:gd name="connsiteX26" fmla="*/ 128781 w 334963"/>
                <a:gd name="connsiteY26" fmla="*/ 219451 h 305176"/>
                <a:gd name="connsiteX27" fmla="*/ 207769 w 334963"/>
                <a:gd name="connsiteY27" fmla="*/ 219451 h 305176"/>
                <a:gd name="connsiteX28" fmla="*/ 222250 w 334963"/>
                <a:gd name="connsiteY28" fmla="*/ 233556 h 305176"/>
                <a:gd name="connsiteX29" fmla="*/ 222250 w 334963"/>
                <a:gd name="connsiteY29" fmla="*/ 238684 h 305176"/>
                <a:gd name="connsiteX30" fmla="*/ 207769 w 334963"/>
                <a:gd name="connsiteY30" fmla="*/ 252789 h 305176"/>
                <a:gd name="connsiteX31" fmla="*/ 128781 w 334963"/>
                <a:gd name="connsiteY31" fmla="*/ 252789 h 305176"/>
                <a:gd name="connsiteX32" fmla="*/ 114300 w 334963"/>
                <a:gd name="connsiteY32" fmla="*/ 238684 h 305176"/>
                <a:gd name="connsiteX33" fmla="*/ 114300 w 334963"/>
                <a:gd name="connsiteY33" fmla="*/ 233556 h 305176"/>
                <a:gd name="connsiteX34" fmla="*/ 128781 w 334963"/>
                <a:gd name="connsiteY34" fmla="*/ 219451 h 305176"/>
                <a:gd name="connsiteX35" fmla="*/ 266120 w 334963"/>
                <a:gd name="connsiteY35" fmla="*/ 168353 h 305176"/>
                <a:gd name="connsiteX36" fmla="*/ 305614 w 334963"/>
                <a:gd name="connsiteY36" fmla="*/ 198019 h 305176"/>
                <a:gd name="connsiteX37" fmla="*/ 306930 w 334963"/>
                <a:gd name="connsiteY37" fmla="*/ 205758 h 305176"/>
                <a:gd name="connsiteX38" fmla="*/ 301664 w 334963"/>
                <a:gd name="connsiteY38" fmla="*/ 208338 h 305176"/>
                <a:gd name="connsiteX39" fmla="*/ 299032 w 334963"/>
                <a:gd name="connsiteY39" fmla="*/ 207048 h 305176"/>
                <a:gd name="connsiteX40" fmla="*/ 259538 w 334963"/>
                <a:gd name="connsiteY40" fmla="*/ 178672 h 305176"/>
                <a:gd name="connsiteX41" fmla="*/ 258221 w 334963"/>
                <a:gd name="connsiteY41" fmla="*/ 169643 h 305176"/>
                <a:gd name="connsiteX42" fmla="*/ 266120 w 334963"/>
                <a:gd name="connsiteY42" fmla="*/ 168353 h 305176"/>
                <a:gd name="connsiteX43" fmla="*/ 75093 w 334963"/>
                <a:gd name="connsiteY43" fmla="*/ 166503 h 305176"/>
                <a:gd name="connsiteX44" fmla="*/ 83067 w 334963"/>
                <a:gd name="connsiteY44" fmla="*/ 167810 h 305176"/>
                <a:gd name="connsiteX45" fmla="*/ 81738 w 334963"/>
                <a:gd name="connsiteY45" fmla="*/ 175654 h 305176"/>
                <a:gd name="connsiteX46" fmla="*/ 39208 w 334963"/>
                <a:gd name="connsiteY46" fmla="*/ 207031 h 305176"/>
                <a:gd name="connsiteX47" fmla="*/ 35221 w 334963"/>
                <a:gd name="connsiteY47" fmla="*/ 208338 h 305176"/>
                <a:gd name="connsiteX48" fmla="*/ 31233 w 334963"/>
                <a:gd name="connsiteY48" fmla="*/ 205723 h 305176"/>
                <a:gd name="connsiteX49" fmla="*/ 32562 w 334963"/>
                <a:gd name="connsiteY49" fmla="*/ 197879 h 305176"/>
                <a:gd name="connsiteX50" fmla="*/ 75093 w 334963"/>
                <a:gd name="connsiteY50" fmla="*/ 166503 h 305176"/>
                <a:gd name="connsiteX51" fmla="*/ 284569 w 334963"/>
                <a:gd name="connsiteY51" fmla="*/ 98801 h 305176"/>
                <a:gd name="connsiteX52" fmla="*/ 329795 w 334963"/>
                <a:gd name="connsiteY52" fmla="*/ 98801 h 305176"/>
                <a:gd name="connsiteX53" fmla="*/ 334963 w 334963"/>
                <a:gd name="connsiteY53" fmla="*/ 104975 h 305176"/>
                <a:gd name="connsiteX54" fmla="*/ 329795 w 334963"/>
                <a:gd name="connsiteY54" fmla="*/ 109914 h 305176"/>
                <a:gd name="connsiteX55" fmla="*/ 284569 w 334963"/>
                <a:gd name="connsiteY55" fmla="*/ 109914 h 305176"/>
                <a:gd name="connsiteX56" fmla="*/ 279400 w 334963"/>
                <a:gd name="connsiteY56" fmla="*/ 104975 h 305176"/>
                <a:gd name="connsiteX57" fmla="*/ 284569 w 334963"/>
                <a:gd name="connsiteY57" fmla="*/ 98801 h 305176"/>
                <a:gd name="connsiteX58" fmla="*/ 5340 w 334963"/>
                <a:gd name="connsiteY58" fmla="*/ 98801 h 305176"/>
                <a:gd name="connsiteX59" fmla="*/ 53398 w 334963"/>
                <a:gd name="connsiteY59" fmla="*/ 98801 h 305176"/>
                <a:gd name="connsiteX60" fmla="*/ 58738 w 334963"/>
                <a:gd name="connsiteY60" fmla="*/ 104975 h 305176"/>
                <a:gd name="connsiteX61" fmla="*/ 53398 w 334963"/>
                <a:gd name="connsiteY61" fmla="*/ 109914 h 305176"/>
                <a:gd name="connsiteX62" fmla="*/ 5340 w 334963"/>
                <a:gd name="connsiteY62" fmla="*/ 109914 h 305176"/>
                <a:gd name="connsiteX63" fmla="*/ 0 w 334963"/>
                <a:gd name="connsiteY63" fmla="*/ 104975 h 305176"/>
                <a:gd name="connsiteX64" fmla="*/ 5340 w 334963"/>
                <a:gd name="connsiteY64" fmla="*/ 98801 h 305176"/>
                <a:gd name="connsiteX65" fmla="*/ 164887 w 334963"/>
                <a:gd name="connsiteY65" fmla="*/ 36888 h 305176"/>
                <a:gd name="connsiteX66" fmla="*/ 171451 w 334963"/>
                <a:gd name="connsiteY66" fmla="*/ 43604 h 305176"/>
                <a:gd name="connsiteX67" fmla="*/ 164887 w 334963"/>
                <a:gd name="connsiteY67" fmla="*/ 48977 h 305176"/>
                <a:gd name="connsiteX68" fmla="*/ 115003 w 334963"/>
                <a:gd name="connsiteY68" fmla="*/ 100022 h 305176"/>
                <a:gd name="connsiteX69" fmla="*/ 109752 w 334963"/>
                <a:gd name="connsiteY69" fmla="*/ 106738 h 305176"/>
                <a:gd name="connsiteX70" fmla="*/ 103188 w 334963"/>
                <a:gd name="connsiteY70" fmla="*/ 100022 h 305176"/>
                <a:gd name="connsiteX71" fmla="*/ 164887 w 334963"/>
                <a:gd name="connsiteY71" fmla="*/ 36888 h 305176"/>
                <a:gd name="connsiteX72" fmla="*/ 169069 w 334963"/>
                <a:gd name="connsiteY72" fmla="*/ 9901 h 305176"/>
                <a:gd name="connsiteX73" fmla="*/ 258763 w 334963"/>
                <a:gd name="connsiteY73" fmla="*/ 99286 h 305176"/>
                <a:gd name="connsiteX74" fmla="*/ 240297 w 334963"/>
                <a:gd name="connsiteY74" fmla="*/ 154495 h 305176"/>
                <a:gd name="connsiteX75" fmla="*/ 221830 w 334963"/>
                <a:gd name="connsiteY75" fmla="*/ 208389 h 305176"/>
                <a:gd name="connsiteX76" fmla="*/ 217873 w 334963"/>
                <a:gd name="connsiteY76" fmla="*/ 214962 h 305176"/>
                <a:gd name="connsiteX77" fmla="*/ 211278 w 334963"/>
                <a:gd name="connsiteY77" fmla="*/ 212333 h 305176"/>
                <a:gd name="connsiteX78" fmla="*/ 231064 w 334963"/>
                <a:gd name="connsiteY78" fmla="*/ 147923 h 305176"/>
                <a:gd name="connsiteX79" fmla="*/ 248211 w 334963"/>
                <a:gd name="connsiteY79" fmla="*/ 99286 h 305176"/>
                <a:gd name="connsiteX80" fmla="*/ 169069 w 334963"/>
                <a:gd name="connsiteY80" fmla="*/ 21731 h 305176"/>
                <a:gd name="connsiteX81" fmla="*/ 89927 w 334963"/>
                <a:gd name="connsiteY81" fmla="*/ 99286 h 305176"/>
                <a:gd name="connsiteX82" fmla="*/ 107075 w 334963"/>
                <a:gd name="connsiteY82" fmla="*/ 146608 h 305176"/>
                <a:gd name="connsiteX83" fmla="*/ 107075 w 334963"/>
                <a:gd name="connsiteY83" fmla="*/ 147923 h 305176"/>
                <a:gd name="connsiteX84" fmla="*/ 128179 w 334963"/>
                <a:gd name="connsiteY84" fmla="*/ 212333 h 305176"/>
                <a:gd name="connsiteX85" fmla="*/ 122903 w 334963"/>
                <a:gd name="connsiteY85" fmla="*/ 216276 h 305176"/>
                <a:gd name="connsiteX86" fmla="*/ 120265 w 334963"/>
                <a:gd name="connsiteY86" fmla="*/ 214962 h 305176"/>
                <a:gd name="connsiteX87" fmla="*/ 117627 w 334963"/>
                <a:gd name="connsiteY87" fmla="*/ 207075 h 305176"/>
                <a:gd name="connsiteX88" fmla="*/ 97842 w 334963"/>
                <a:gd name="connsiteY88" fmla="*/ 154495 h 305176"/>
                <a:gd name="connsiteX89" fmla="*/ 79375 w 334963"/>
                <a:gd name="connsiteY89" fmla="*/ 99286 h 305176"/>
                <a:gd name="connsiteX90" fmla="*/ 169069 w 334963"/>
                <a:gd name="connsiteY90" fmla="*/ 9901 h 305176"/>
                <a:gd name="connsiteX91" fmla="*/ 39107 w 334963"/>
                <a:gd name="connsiteY91" fmla="*/ 1482 h 305176"/>
                <a:gd name="connsiteX92" fmla="*/ 79917 w 334963"/>
                <a:gd name="connsiteY92" fmla="*/ 31115 h 305176"/>
                <a:gd name="connsiteX93" fmla="*/ 81234 w 334963"/>
                <a:gd name="connsiteY93" fmla="*/ 40544 h 305176"/>
                <a:gd name="connsiteX94" fmla="*/ 75968 w 334963"/>
                <a:gd name="connsiteY94" fmla="*/ 43238 h 305176"/>
                <a:gd name="connsiteX95" fmla="*/ 72019 w 334963"/>
                <a:gd name="connsiteY95" fmla="*/ 41891 h 305176"/>
                <a:gd name="connsiteX96" fmla="*/ 32525 w 334963"/>
                <a:gd name="connsiteY96" fmla="*/ 10911 h 305176"/>
                <a:gd name="connsiteX97" fmla="*/ 31208 w 334963"/>
                <a:gd name="connsiteY97" fmla="*/ 2829 h 305176"/>
                <a:gd name="connsiteX98" fmla="*/ 39107 w 334963"/>
                <a:gd name="connsiteY98" fmla="*/ 1482 h 305176"/>
                <a:gd name="connsiteX99" fmla="*/ 299086 w 334963"/>
                <a:gd name="connsiteY99" fmla="*/ 1451 h 305176"/>
                <a:gd name="connsiteX100" fmla="*/ 306944 w 334963"/>
                <a:gd name="connsiteY100" fmla="*/ 2782 h 305176"/>
                <a:gd name="connsiteX101" fmla="*/ 305634 w 334963"/>
                <a:gd name="connsiteY101" fmla="*/ 10771 h 305176"/>
                <a:gd name="connsiteX102" fmla="*/ 267653 w 334963"/>
                <a:gd name="connsiteY102" fmla="*/ 38732 h 305176"/>
                <a:gd name="connsiteX103" fmla="*/ 265033 w 334963"/>
                <a:gd name="connsiteY103" fmla="*/ 40063 h 305176"/>
                <a:gd name="connsiteX104" fmla="*/ 259795 w 334963"/>
                <a:gd name="connsiteY104" fmla="*/ 37400 h 305176"/>
                <a:gd name="connsiteX105" fmla="*/ 261104 w 334963"/>
                <a:gd name="connsiteY105" fmla="*/ 29411 h 305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334963" h="305176">
                  <a:moveTo>
                    <a:pt x="138332" y="262313"/>
                  </a:moveTo>
                  <a:cubicBezTo>
                    <a:pt x="140960" y="262313"/>
                    <a:pt x="143587" y="264992"/>
                    <a:pt x="143587" y="267671"/>
                  </a:cubicBezTo>
                  <a:cubicBezTo>
                    <a:pt x="143587" y="267671"/>
                    <a:pt x="143587" y="267671"/>
                    <a:pt x="143587" y="279726"/>
                  </a:cubicBezTo>
                  <a:cubicBezTo>
                    <a:pt x="143587" y="279726"/>
                    <a:pt x="143587" y="279726"/>
                    <a:pt x="169863" y="291781"/>
                  </a:cubicBezTo>
                  <a:cubicBezTo>
                    <a:pt x="169863" y="291781"/>
                    <a:pt x="169863" y="291781"/>
                    <a:pt x="196139" y="279726"/>
                  </a:cubicBezTo>
                  <a:cubicBezTo>
                    <a:pt x="196139" y="279726"/>
                    <a:pt x="196139" y="279726"/>
                    <a:pt x="196139" y="267671"/>
                  </a:cubicBezTo>
                  <a:cubicBezTo>
                    <a:pt x="196139" y="264992"/>
                    <a:pt x="198767" y="262313"/>
                    <a:pt x="201394" y="262313"/>
                  </a:cubicBezTo>
                  <a:cubicBezTo>
                    <a:pt x="205336" y="262313"/>
                    <a:pt x="207963" y="264992"/>
                    <a:pt x="207963" y="267671"/>
                  </a:cubicBezTo>
                  <a:cubicBezTo>
                    <a:pt x="207963" y="267671"/>
                    <a:pt x="207963" y="267671"/>
                    <a:pt x="207963" y="283745"/>
                  </a:cubicBezTo>
                  <a:cubicBezTo>
                    <a:pt x="207963" y="285084"/>
                    <a:pt x="206649" y="287763"/>
                    <a:pt x="204022" y="289102"/>
                  </a:cubicBezTo>
                  <a:cubicBezTo>
                    <a:pt x="204022" y="289102"/>
                    <a:pt x="204022" y="289102"/>
                    <a:pt x="172491" y="303837"/>
                  </a:cubicBezTo>
                  <a:cubicBezTo>
                    <a:pt x="171177" y="303837"/>
                    <a:pt x="171177" y="305176"/>
                    <a:pt x="169863" y="305176"/>
                  </a:cubicBezTo>
                  <a:cubicBezTo>
                    <a:pt x="168549" y="305176"/>
                    <a:pt x="168549" y="303837"/>
                    <a:pt x="167236" y="303837"/>
                  </a:cubicBezTo>
                  <a:cubicBezTo>
                    <a:pt x="167236" y="303837"/>
                    <a:pt x="167236" y="303837"/>
                    <a:pt x="135705" y="289102"/>
                  </a:cubicBezTo>
                  <a:cubicBezTo>
                    <a:pt x="133077" y="287763"/>
                    <a:pt x="131763" y="286423"/>
                    <a:pt x="131763" y="283745"/>
                  </a:cubicBezTo>
                  <a:cubicBezTo>
                    <a:pt x="131763" y="283745"/>
                    <a:pt x="131763" y="283745"/>
                    <a:pt x="131763" y="267671"/>
                  </a:cubicBezTo>
                  <a:cubicBezTo>
                    <a:pt x="131763" y="264992"/>
                    <a:pt x="134391" y="262313"/>
                    <a:pt x="138332" y="262313"/>
                  </a:cubicBezTo>
                  <a:close/>
                  <a:moveTo>
                    <a:pt x="128043" y="230563"/>
                  </a:moveTo>
                  <a:cubicBezTo>
                    <a:pt x="126728" y="230563"/>
                    <a:pt x="125413" y="231952"/>
                    <a:pt x="125413" y="233341"/>
                  </a:cubicBezTo>
                  <a:cubicBezTo>
                    <a:pt x="125413" y="233341"/>
                    <a:pt x="125413" y="233341"/>
                    <a:pt x="125413" y="238898"/>
                  </a:cubicBezTo>
                  <a:cubicBezTo>
                    <a:pt x="125413" y="240287"/>
                    <a:pt x="126728" y="241676"/>
                    <a:pt x="128043" y="241676"/>
                  </a:cubicBezTo>
                  <a:cubicBezTo>
                    <a:pt x="128043" y="241676"/>
                    <a:pt x="128043" y="241676"/>
                    <a:pt x="206922" y="241676"/>
                  </a:cubicBezTo>
                  <a:cubicBezTo>
                    <a:pt x="208237" y="241676"/>
                    <a:pt x="209551" y="240287"/>
                    <a:pt x="209551" y="238898"/>
                  </a:cubicBezTo>
                  <a:cubicBezTo>
                    <a:pt x="209551" y="238898"/>
                    <a:pt x="209551" y="238898"/>
                    <a:pt x="209551" y="233341"/>
                  </a:cubicBezTo>
                  <a:cubicBezTo>
                    <a:pt x="209551" y="231952"/>
                    <a:pt x="208237" y="230563"/>
                    <a:pt x="206922" y="230563"/>
                  </a:cubicBezTo>
                  <a:cubicBezTo>
                    <a:pt x="206922" y="230563"/>
                    <a:pt x="206922" y="230563"/>
                    <a:pt x="128043" y="230563"/>
                  </a:cubicBezTo>
                  <a:close/>
                  <a:moveTo>
                    <a:pt x="128781" y="219451"/>
                  </a:moveTo>
                  <a:cubicBezTo>
                    <a:pt x="128781" y="219451"/>
                    <a:pt x="128781" y="219451"/>
                    <a:pt x="207769" y="219451"/>
                  </a:cubicBezTo>
                  <a:cubicBezTo>
                    <a:pt x="215668" y="219451"/>
                    <a:pt x="222250" y="225862"/>
                    <a:pt x="222250" y="233556"/>
                  </a:cubicBezTo>
                  <a:cubicBezTo>
                    <a:pt x="222250" y="233556"/>
                    <a:pt x="222250" y="233556"/>
                    <a:pt x="222250" y="238684"/>
                  </a:cubicBezTo>
                  <a:cubicBezTo>
                    <a:pt x="222250" y="246378"/>
                    <a:pt x="215668" y="252789"/>
                    <a:pt x="207769" y="252789"/>
                  </a:cubicBezTo>
                  <a:cubicBezTo>
                    <a:pt x="207769" y="252789"/>
                    <a:pt x="207769" y="252789"/>
                    <a:pt x="128781" y="252789"/>
                  </a:cubicBezTo>
                  <a:cubicBezTo>
                    <a:pt x="120883" y="252789"/>
                    <a:pt x="114300" y="246378"/>
                    <a:pt x="114300" y="238684"/>
                  </a:cubicBezTo>
                  <a:cubicBezTo>
                    <a:pt x="114300" y="238684"/>
                    <a:pt x="114300" y="238684"/>
                    <a:pt x="114300" y="233556"/>
                  </a:cubicBezTo>
                  <a:cubicBezTo>
                    <a:pt x="114300" y="225862"/>
                    <a:pt x="120883" y="219451"/>
                    <a:pt x="128781" y="219451"/>
                  </a:cubicBezTo>
                  <a:close/>
                  <a:moveTo>
                    <a:pt x="266120" y="168353"/>
                  </a:moveTo>
                  <a:cubicBezTo>
                    <a:pt x="266120" y="168353"/>
                    <a:pt x="266120" y="168353"/>
                    <a:pt x="305614" y="198019"/>
                  </a:cubicBezTo>
                  <a:cubicBezTo>
                    <a:pt x="308247" y="199309"/>
                    <a:pt x="309563" y="203179"/>
                    <a:pt x="306930" y="205758"/>
                  </a:cubicBezTo>
                  <a:cubicBezTo>
                    <a:pt x="305614" y="207048"/>
                    <a:pt x="304297" y="208338"/>
                    <a:pt x="301664" y="208338"/>
                  </a:cubicBezTo>
                  <a:cubicBezTo>
                    <a:pt x="301664" y="208338"/>
                    <a:pt x="300348" y="208338"/>
                    <a:pt x="299032" y="207048"/>
                  </a:cubicBezTo>
                  <a:cubicBezTo>
                    <a:pt x="299032" y="207048"/>
                    <a:pt x="299032" y="207048"/>
                    <a:pt x="259538" y="178672"/>
                  </a:cubicBezTo>
                  <a:cubicBezTo>
                    <a:pt x="256905" y="176092"/>
                    <a:pt x="255588" y="172222"/>
                    <a:pt x="258221" y="169643"/>
                  </a:cubicBezTo>
                  <a:cubicBezTo>
                    <a:pt x="259538" y="167063"/>
                    <a:pt x="263487" y="167063"/>
                    <a:pt x="266120" y="168353"/>
                  </a:cubicBezTo>
                  <a:close/>
                  <a:moveTo>
                    <a:pt x="75093" y="166503"/>
                  </a:moveTo>
                  <a:cubicBezTo>
                    <a:pt x="77751" y="163888"/>
                    <a:pt x="81738" y="165195"/>
                    <a:pt x="83067" y="167810"/>
                  </a:cubicBezTo>
                  <a:cubicBezTo>
                    <a:pt x="85725" y="170425"/>
                    <a:pt x="84396" y="174347"/>
                    <a:pt x="81738" y="175654"/>
                  </a:cubicBezTo>
                  <a:cubicBezTo>
                    <a:pt x="81738" y="175654"/>
                    <a:pt x="81738" y="175654"/>
                    <a:pt x="39208" y="207031"/>
                  </a:cubicBezTo>
                  <a:cubicBezTo>
                    <a:pt x="37879" y="208338"/>
                    <a:pt x="36550" y="208338"/>
                    <a:pt x="35221" y="208338"/>
                  </a:cubicBezTo>
                  <a:cubicBezTo>
                    <a:pt x="33892" y="208338"/>
                    <a:pt x="31233" y="207031"/>
                    <a:pt x="31233" y="205723"/>
                  </a:cubicBezTo>
                  <a:cubicBezTo>
                    <a:pt x="28575" y="203109"/>
                    <a:pt x="29904" y="199187"/>
                    <a:pt x="32562" y="197879"/>
                  </a:cubicBezTo>
                  <a:cubicBezTo>
                    <a:pt x="32562" y="197879"/>
                    <a:pt x="32562" y="197879"/>
                    <a:pt x="75093" y="166503"/>
                  </a:cubicBezTo>
                  <a:close/>
                  <a:moveTo>
                    <a:pt x="284569" y="98801"/>
                  </a:moveTo>
                  <a:cubicBezTo>
                    <a:pt x="284569" y="98801"/>
                    <a:pt x="284569" y="98801"/>
                    <a:pt x="329795" y="98801"/>
                  </a:cubicBezTo>
                  <a:cubicBezTo>
                    <a:pt x="332379" y="98801"/>
                    <a:pt x="334963" y="101271"/>
                    <a:pt x="334963" y="104975"/>
                  </a:cubicBezTo>
                  <a:cubicBezTo>
                    <a:pt x="334963" y="107444"/>
                    <a:pt x="332379" y="109914"/>
                    <a:pt x="329795" y="109914"/>
                  </a:cubicBezTo>
                  <a:cubicBezTo>
                    <a:pt x="329795" y="109914"/>
                    <a:pt x="329795" y="109914"/>
                    <a:pt x="284569" y="109914"/>
                  </a:cubicBezTo>
                  <a:cubicBezTo>
                    <a:pt x="281985" y="109914"/>
                    <a:pt x="279400" y="107444"/>
                    <a:pt x="279400" y="104975"/>
                  </a:cubicBezTo>
                  <a:cubicBezTo>
                    <a:pt x="279400" y="101271"/>
                    <a:pt x="281985" y="98801"/>
                    <a:pt x="284569" y="98801"/>
                  </a:cubicBezTo>
                  <a:close/>
                  <a:moveTo>
                    <a:pt x="5340" y="98801"/>
                  </a:moveTo>
                  <a:cubicBezTo>
                    <a:pt x="5340" y="98801"/>
                    <a:pt x="5340" y="98801"/>
                    <a:pt x="53398" y="98801"/>
                  </a:cubicBezTo>
                  <a:cubicBezTo>
                    <a:pt x="56068" y="98801"/>
                    <a:pt x="58738" y="101271"/>
                    <a:pt x="58738" y="104975"/>
                  </a:cubicBezTo>
                  <a:cubicBezTo>
                    <a:pt x="58738" y="107444"/>
                    <a:pt x="56068" y="109914"/>
                    <a:pt x="53398" y="109914"/>
                  </a:cubicBezTo>
                  <a:cubicBezTo>
                    <a:pt x="53398" y="109914"/>
                    <a:pt x="53398" y="109914"/>
                    <a:pt x="5340" y="109914"/>
                  </a:cubicBezTo>
                  <a:cubicBezTo>
                    <a:pt x="2670" y="109914"/>
                    <a:pt x="0" y="107444"/>
                    <a:pt x="0" y="104975"/>
                  </a:cubicBezTo>
                  <a:cubicBezTo>
                    <a:pt x="0" y="101271"/>
                    <a:pt x="2670" y="98801"/>
                    <a:pt x="5340" y="98801"/>
                  </a:cubicBezTo>
                  <a:close/>
                  <a:moveTo>
                    <a:pt x="164887" y="36888"/>
                  </a:moveTo>
                  <a:cubicBezTo>
                    <a:pt x="168826" y="36888"/>
                    <a:pt x="171451" y="40918"/>
                    <a:pt x="171451" y="43604"/>
                  </a:cubicBezTo>
                  <a:cubicBezTo>
                    <a:pt x="171451" y="46291"/>
                    <a:pt x="168826" y="48977"/>
                    <a:pt x="164887" y="48977"/>
                  </a:cubicBezTo>
                  <a:cubicBezTo>
                    <a:pt x="137320" y="48977"/>
                    <a:pt x="115003" y="71813"/>
                    <a:pt x="115003" y="100022"/>
                  </a:cubicBezTo>
                  <a:cubicBezTo>
                    <a:pt x="115003" y="104051"/>
                    <a:pt x="112377" y="106738"/>
                    <a:pt x="109752" y="106738"/>
                  </a:cubicBezTo>
                  <a:cubicBezTo>
                    <a:pt x="105814" y="106738"/>
                    <a:pt x="103188" y="104051"/>
                    <a:pt x="103188" y="100022"/>
                  </a:cubicBezTo>
                  <a:cubicBezTo>
                    <a:pt x="103188" y="65097"/>
                    <a:pt x="130756" y="36888"/>
                    <a:pt x="164887" y="36888"/>
                  </a:cubicBezTo>
                  <a:close/>
                  <a:moveTo>
                    <a:pt x="169069" y="9901"/>
                  </a:moveTo>
                  <a:cubicBezTo>
                    <a:pt x="219192" y="9901"/>
                    <a:pt x="258763" y="50650"/>
                    <a:pt x="258763" y="99286"/>
                  </a:cubicBezTo>
                  <a:cubicBezTo>
                    <a:pt x="258763" y="120318"/>
                    <a:pt x="253487" y="138721"/>
                    <a:pt x="240297" y="154495"/>
                  </a:cubicBezTo>
                  <a:cubicBezTo>
                    <a:pt x="215235" y="189986"/>
                    <a:pt x="221830" y="207075"/>
                    <a:pt x="221830" y="208389"/>
                  </a:cubicBezTo>
                  <a:cubicBezTo>
                    <a:pt x="223149" y="211018"/>
                    <a:pt x="221830" y="213647"/>
                    <a:pt x="217873" y="214962"/>
                  </a:cubicBezTo>
                  <a:cubicBezTo>
                    <a:pt x="215235" y="216276"/>
                    <a:pt x="212597" y="214962"/>
                    <a:pt x="211278" y="212333"/>
                  </a:cubicBezTo>
                  <a:cubicBezTo>
                    <a:pt x="209959" y="211018"/>
                    <a:pt x="200726" y="188672"/>
                    <a:pt x="231064" y="147923"/>
                  </a:cubicBezTo>
                  <a:cubicBezTo>
                    <a:pt x="241616" y="133463"/>
                    <a:pt x="248211" y="117689"/>
                    <a:pt x="248211" y="99286"/>
                  </a:cubicBezTo>
                  <a:cubicBezTo>
                    <a:pt x="248211" y="55908"/>
                    <a:pt x="212597" y="21731"/>
                    <a:pt x="169069" y="21731"/>
                  </a:cubicBezTo>
                  <a:cubicBezTo>
                    <a:pt x="125541" y="21731"/>
                    <a:pt x="89927" y="55908"/>
                    <a:pt x="89927" y="99286"/>
                  </a:cubicBezTo>
                  <a:cubicBezTo>
                    <a:pt x="89927" y="116375"/>
                    <a:pt x="96523" y="133463"/>
                    <a:pt x="107075" y="146608"/>
                  </a:cubicBezTo>
                  <a:cubicBezTo>
                    <a:pt x="107075" y="147923"/>
                    <a:pt x="107075" y="147923"/>
                    <a:pt x="107075" y="147923"/>
                  </a:cubicBezTo>
                  <a:cubicBezTo>
                    <a:pt x="137413" y="189986"/>
                    <a:pt x="129498" y="211018"/>
                    <a:pt x="128179" y="212333"/>
                  </a:cubicBezTo>
                  <a:cubicBezTo>
                    <a:pt x="126860" y="214962"/>
                    <a:pt x="124222" y="216276"/>
                    <a:pt x="122903" y="216276"/>
                  </a:cubicBezTo>
                  <a:cubicBezTo>
                    <a:pt x="121584" y="216276"/>
                    <a:pt x="120265" y="216276"/>
                    <a:pt x="120265" y="214962"/>
                  </a:cubicBezTo>
                  <a:cubicBezTo>
                    <a:pt x="117627" y="213647"/>
                    <a:pt x="116308" y="211018"/>
                    <a:pt x="117627" y="207075"/>
                  </a:cubicBezTo>
                  <a:cubicBezTo>
                    <a:pt x="117627" y="207075"/>
                    <a:pt x="124222" y="191301"/>
                    <a:pt x="97842" y="154495"/>
                  </a:cubicBezTo>
                  <a:cubicBezTo>
                    <a:pt x="84651" y="138721"/>
                    <a:pt x="79375" y="120318"/>
                    <a:pt x="79375" y="99286"/>
                  </a:cubicBezTo>
                  <a:cubicBezTo>
                    <a:pt x="79375" y="50650"/>
                    <a:pt x="118946" y="9901"/>
                    <a:pt x="169069" y="9901"/>
                  </a:cubicBezTo>
                  <a:close/>
                  <a:moveTo>
                    <a:pt x="39107" y="1482"/>
                  </a:moveTo>
                  <a:cubicBezTo>
                    <a:pt x="39107" y="1482"/>
                    <a:pt x="39107" y="1482"/>
                    <a:pt x="79917" y="31115"/>
                  </a:cubicBezTo>
                  <a:cubicBezTo>
                    <a:pt x="82550" y="33809"/>
                    <a:pt x="82550" y="37850"/>
                    <a:pt x="81234" y="40544"/>
                  </a:cubicBezTo>
                  <a:cubicBezTo>
                    <a:pt x="79917" y="41891"/>
                    <a:pt x="78601" y="43238"/>
                    <a:pt x="75968" y="43238"/>
                  </a:cubicBezTo>
                  <a:cubicBezTo>
                    <a:pt x="74651" y="43238"/>
                    <a:pt x="73335" y="41891"/>
                    <a:pt x="72019" y="41891"/>
                  </a:cubicBezTo>
                  <a:lnTo>
                    <a:pt x="32525" y="10911"/>
                  </a:lnTo>
                  <a:cubicBezTo>
                    <a:pt x="29892" y="8217"/>
                    <a:pt x="28575" y="5523"/>
                    <a:pt x="31208" y="2829"/>
                  </a:cubicBezTo>
                  <a:cubicBezTo>
                    <a:pt x="32525" y="135"/>
                    <a:pt x="36474" y="-1212"/>
                    <a:pt x="39107" y="1482"/>
                  </a:cubicBezTo>
                  <a:close/>
                  <a:moveTo>
                    <a:pt x="299086" y="1451"/>
                  </a:moveTo>
                  <a:cubicBezTo>
                    <a:pt x="301705" y="-1212"/>
                    <a:pt x="305634" y="119"/>
                    <a:pt x="306944" y="2782"/>
                  </a:cubicBezTo>
                  <a:cubicBezTo>
                    <a:pt x="309563" y="5445"/>
                    <a:pt x="308254" y="8108"/>
                    <a:pt x="305634" y="10771"/>
                  </a:cubicBezTo>
                  <a:cubicBezTo>
                    <a:pt x="305634" y="10771"/>
                    <a:pt x="305634" y="10771"/>
                    <a:pt x="267653" y="38732"/>
                  </a:cubicBezTo>
                  <a:cubicBezTo>
                    <a:pt x="266343" y="40063"/>
                    <a:pt x="265033" y="40063"/>
                    <a:pt x="265033" y="40063"/>
                  </a:cubicBezTo>
                  <a:cubicBezTo>
                    <a:pt x="262414" y="40063"/>
                    <a:pt x="261104" y="38732"/>
                    <a:pt x="259795" y="37400"/>
                  </a:cubicBezTo>
                  <a:cubicBezTo>
                    <a:pt x="257175" y="34737"/>
                    <a:pt x="258485" y="30743"/>
                    <a:pt x="261104" y="29411"/>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grpSp>
          <p:nvGrpSpPr>
            <p:cNvPr id="13" name="组合 12"/>
            <p:cNvGrpSpPr/>
            <p:nvPr/>
          </p:nvGrpSpPr>
          <p:grpSpPr>
            <a:xfrm>
              <a:off x="3634066" y="2928553"/>
              <a:ext cx="2309534" cy="1051311"/>
              <a:chOff x="1273698" y="2191660"/>
              <a:chExt cx="2309534" cy="1051311"/>
            </a:xfrm>
          </p:grpSpPr>
          <p:sp>
            <p:nvSpPr>
              <p:cNvPr id="14" name="矩形 13"/>
              <p:cNvSpPr/>
              <p:nvPr/>
            </p:nvSpPr>
            <p:spPr>
              <a:xfrm>
                <a:off x="1273698" y="2485841"/>
                <a:ext cx="2309534" cy="757130"/>
              </a:xfrm>
              <a:prstGeom prst="rect">
                <a:avLst/>
              </a:prstGeom>
            </p:spPr>
            <p:txBody>
              <a:bodyPr wrap="square">
                <a:spAutoFit/>
                <a:scene3d>
                  <a:camera prst="orthographicFront"/>
                  <a:lightRig rig="threePt" dir="t"/>
                </a:scene3d>
                <a:sp3d contourW="12700"/>
              </a:bodyPr>
              <a:lstStyle/>
              <a:p>
                <a:pPr>
                  <a:lnSpc>
                    <a:spcPct val="120000"/>
                  </a:lnSpc>
                </a:pPr>
                <a:r>
                  <a:rPr lang="zh-CN" altLang="en-US" sz="1200" dirty="0">
                    <a:solidFill>
                      <a:schemeClr val="bg1"/>
                    </a:solidFill>
                    <a:cs typeface="+mn-ea"/>
                    <a:sym typeface="+mn-lt"/>
                  </a:rPr>
                  <a:t>此处添加详细文本描述，建议与标题相关并符合整体语言风格，语言描述尽量</a:t>
                </a:r>
                <a:endParaRPr lang="en-US" altLang="zh-CN" sz="1200" dirty="0">
                  <a:solidFill>
                    <a:schemeClr val="bg1"/>
                  </a:solidFill>
                  <a:cs typeface="+mn-ea"/>
                  <a:sym typeface="+mn-lt"/>
                </a:endParaRPr>
              </a:p>
            </p:txBody>
          </p:sp>
          <p:sp>
            <p:nvSpPr>
              <p:cNvPr id="15" name="矩形 14"/>
              <p:cNvSpPr/>
              <p:nvPr/>
            </p:nvSpPr>
            <p:spPr>
              <a:xfrm>
                <a:off x="1273698" y="2191660"/>
                <a:ext cx="1928572" cy="36279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600" b="1" dirty="0">
                    <a:solidFill>
                      <a:schemeClr val="bg1"/>
                    </a:solidFill>
                    <a:cs typeface="+mn-ea"/>
                    <a:sym typeface="+mn-lt"/>
                  </a:rPr>
                  <a:t>标题文字添加</a:t>
                </a:r>
              </a:p>
            </p:txBody>
          </p:sp>
        </p:grpSp>
      </p:grpSp>
      <p:grpSp>
        <p:nvGrpSpPr>
          <p:cNvPr id="16" name="组合 15"/>
          <p:cNvGrpSpPr/>
          <p:nvPr/>
        </p:nvGrpSpPr>
        <p:grpSpPr>
          <a:xfrm>
            <a:off x="8859043" y="1993900"/>
            <a:ext cx="2610644" cy="2610644"/>
            <a:chOff x="8706643" y="1841500"/>
            <a:chExt cx="2610644" cy="2610644"/>
          </a:xfrm>
        </p:grpSpPr>
        <p:sp>
          <p:nvSpPr>
            <p:cNvPr id="17" name="矩形 16"/>
            <p:cNvSpPr/>
            <p:nvPr/>
          </p:nvSpPr>
          <p:spPr>
            <a:xfrm>
              <a:off x="8706643" y="1841500"/>
              <a:ext cx="2610644" cy="2610644"/>
            </a:xfrm>
            <a:prstGeom prst="rect">
              <a:avLst/>
            </a:prstGeom>
            <a:solidFill>
              <a:srgbClr val="3F3F3F"/>
            </a:solidFill>
            <a:ln w="38100">
              <a:noFill/>
            </a:ln>
            <a:effectLst>
              <a:outerShdw blurRad="63500" algn="ctr" rotWithShape="0">
                <a:prstClr val="black">
                  <a:alpha val="40000"/>
                </a:prstClr>
              </a:outerShdw>
            </a:effectLst>
          </p:spPr>
          <p:txBody>
            <a:bodyPr vert="horz" wrap="square" lIns="91452" tIns="288038" rIns="91452" bIns="45726" numCol="1" anchor="t" anchorCtr="0" compatLnSpc="1"/>
            <a:lstStyle/>
            <a:p>
              <a:pPr algn="ctr"/>
              <a:endParaRPr lang="zh-CN" altLang="en-US" sz="2400" kern="0">
                <a:solidFill>
                  <a:prstClr val="white"/>
                </a:solidFill>
                <a:cs typeface="+mn-ea"/>
                <a:sym typeface="+mn-lt"/>
              </a:endParaRPr>
            </a:p>
          </p:txBody>
        </p:sp>
        <p:sp>
          <p:nvSpPr>
            <p:cNvPr id="18" name="椭圆 12"/>
            <p:cNvSpPr/>
            <p:nvPr/>
          </p:nvSpPr>
          <p:spPr>
            <a:xfrm>
              <a:off x="9719865" y="2193597"/>
              <a:ext cx="584200" cy="433349"/>
            </a:xfrm>
            <a:custGeom>
              <a:avLst/>
              <a:gdLst>
                <a:gd name="connsiteX0" fmla="*/ 9246 w 338138"/>
                <a:gd name="connsiteY0" fmla="*/ 217487 h 250825"/>
                <a:gd name="connsiteX1" fmla="*/ 328892 w 338138"/>
                <a:gd name="connsiteY1" fmla="*/ 217487 h 250825"/>
                <a:gd name="connsiteX2" fmla="*/ 338138 w 338138"/>
                <a:gd name="connsiteY2" fmla="*/ 226822 h 250825"/>
                <a:gd name="connsiteX3" fmla="*/ 314363 w 338138"/>
                <a:gd name="connsiteY3" fmla="*/ 250825 h 250825"/>
                <a:gd name="connsiteX4" fmla="*/ 23775 w 338138"/>
                <a:gd name="connsiteY4" fmla="*/ 250825 h 250825"/>
                <a:gd name="connsiteX5" fmla="*/ 0 w 338138"/>
                <a:gd name="connsiteY5" fmla="*/ 226822 h 250825"/>
                <a:gd name="connsiteX6" fmla="*/ 9246 w 338138"/>
                <a:gd name="connsiteY6" fmla="*/ 217487 h 250825"/>
                <a:gd name="connsiteX7" fmla="*/ 100182 w 338138"/>
                <a:gd name="connsiteY7" fmla="*/ 100012 h 250825"/>
                <a:gd name="connsiteX8" fmla="*/ 123655 w 338138"/>
                <a:gd name="connsiteY8" fmla="*/ 100012 h 250825"/>
                <a:gd name="connsiteX9" fmla="*/ 130175 w 338138"/>
                <a:gd name="connsiteY9" fmla="*/ 106705 h 250825"/>
                <a:gd name="connsiteX10" fmla="*/ 130175 w 338138"/>
                <a:gd name="connsiteY10" fmla="*/ 161583 h 250825"/>
                <a:gd name="connsiteX11" fmla="*/ 123655 w 338138"/>
                <a:gd name="connsiteY11" fmla="*/ 168275 h 250825"/>
                <a:gd name="connsiteX12" fmla="*/ 100182 w 338138"/>
                <a:gd name="connsiteY12" fmla="*/ 168275 h 250825"/>
                <a:gd name="connsiteX13" fmla="*/ 93662 w 338138"/>
                <a:gd name="connsiteY13" fmla="*/ 161583 h 250825"/>
                <a:gd name="connsiteX14" fmla="*/ 93662 w 338138"/>
                <a:gd name="connsiteY14" fmla="*/ 106705 h 250825"/>
                <a:gd name="connsiteX15" fmla="*/ 100182 w 338138"/>
                <a:gd name="connsiteY15" fmla="*/ 100012 h 250825"/>
                <a:gd name="connsiteX16" fmla="*/ 157332 w 338138"/>
                <a:gd name="connsiteY16" fmla="*/ 77787 h 250825"/>
                <a:gd name="connsiteX17" fmla="*/ 180805 w 338138"/>
                <a:gd name="connsiteY17" fmla="*/ 77787 h 250825"/>
                <a:gd name="connsiteX18" fmla="*/ 187325 w 338138"/>
                <a:gd name="connsiteY18" fmla="*/ 84441 h 250825"/>
                <a:gd name="connsiteX19" fmla="*/ 187325 w 338138"/>
                <a:gd name="connsiteY19" fmla="*/ 161622 h 250825"/>
                <a:gd name="connsiteX20" fmla="*/ 180805 w 338138"/>
                <a:gd name="connsiteY20" fmla="*/ 168275 h 250825"/>
                <a:gd name="connsiteX21" fmla="*/ 157332 w 338138"/>
                <a:gd name="connsiteY21" fmla="*/ 168275 h 250825"/>
                <a:gd name="connsiteX22" fmla="*/ 150812 w 338138"/>
                <a:gd name="connsiteY22" fmla="*/ 161622 h 250825"/>
                <a:gd name="connsiteX23" fmla="*/ 150812 w 338138"/>
                <a:gd name="connsiteY23" fmla="*/ 84441 h 250825"/>
                <a:gd name="connsiteX24" fmla="*/ 157332 w 338138"/>
                <a:gd name="connsiteY24" fmla="*/ 77787 h 250825"/>
                <a:gd name="connsiteX25" fmla="*/ 216070 w 338138"/>
                <a:gd name="connsiteY25" fmla="*/ 49212 h 250825"/>
                <a:gd name="connsiteX26" fmla="*/ 239543 w 338138"/>
                <a:gd name="connsiteY26" fmla="*/ 49212 h 250825"/>
                <a:gd name="connsiteX27" fmla="*/ 246063 w 338138"/>
                <a:gd name="connsiteY27" fmla="*/ 55827 h 250825"/>
                <a:gd name="connsiteX28" fmla="*/ 246063 w 338138"/>
                <a:gd name="connsiteY28" fmla="*/ 161661 h 250825"/>
                <a:gd name="connsiteX29" fmla="*/ 239543 w 338138"/>
                <a:gd name="connsiteY29" fmla="*/ 168275 h 250825"/>
                <a:gd name="connsiteX30" fmla="*/ 216070 w 338138"/>
                <a:gd name="connsiteY30" fmla="*/ 168275 h 250825"/>
                <a:gd name="connsiteX31" fmla="*/ 209550 w 338138"/>
                <a:gd name="connsiteY31" fmla="*/ 161661 h 250825"/>
                <a:gd name="connsiteX32" fmla="*/ 209550 w 338138"/>
                <a:gd name="connsiteY32" fmla="*/ 55827 h 250825"/>
                <a:gd name="connsiteX33" fmla="*/ 216070 w 338138"/>
                <a:gd name="connsiteY33" fmla="*/ 49212 h 250825"/>
                <a:gd name="connsiteX34" fmla="*/ 53428 w 338138"/>
                <a:gd name="connsiteY34" fmla="*/ 22225 h 250825"/>
                <a:gd name="connsiteX35" fmla="*/ 50800 w 338138"/>
                <a:gd name="connsiteY35" fmla="*/ 24858 h 250825"/>
                <a:gd name="connsiteX36" fmla="*/ 50800 w 338138"/>
                <a:gd name="connsiteY36" fmla="*/ 182834 h 250825"/>
                <a:gd name="connsiteX37" fmla="*/ 53428 w 338138"/>
                <a:gd name="connsiteY37" fmla="*/ 184150 h 250825"/>
                <a:gd name="connsiteX38" fmla="*/ 284710 w 338138"/>
                <a:gd name="connsiteY38" fmla="*/ 184150 h 250825"/>
                <a:gd name="connsiteX39" fmla="*/ 287338 w 338138"/>
                <a:gd name="connsiteY39" fmla="*/ 182834 h 250825"/>
                <a:gd name="connsiteX40" fmla="*/ 287338 w 338138"/>
                <a:gd name="connsiteY40" fmla="*/ 24858 h 250825"/>
                <a:gd name="connsiteX41" fmla="*/ 284710 w 338138"/>
                <a:gd name="connsiteY41" fmla="*/ 22225 h 250825"/>
                <a:gd name="connsiteX42" fmla="*/ 53428 w 338138"/>
                <a:gd name="connsiteY42" fmla="*/ 22225 h 250825"/>
                <a:gd name="connsiteX43" fmla="*/ 53663 w 338138"/>
                <a:gd name="connsiteY43" fmla="*/ 0 h 250825"/>
                <a:gd name="connsiteX44" fmla="*/ 286062 w 338138"/>
                <a:gd name="connsiteY44" fmla="*/ 0 h 250825"/>
                <a:gd name="connsiteX45" fmla="*/ 311150 w 338138"/>
                <a:gd name="connsiteY45" fmla="*/ 25008 h 250825"/>
                <a:gd name="connsiteX46" fmla="*/ 311150 w 338138"/>
                <a:gd name="connsiteY46" fmla="*/ 182955 h 250825"/>
                <a:gd name="connsiteX47" fmla="*/ 286062 w 338138"/>
                <a:gd name="connsiteY47" fmla="*/ 207963 h 250825"/>
                <a:gd name="connsiteX48" fmla="*/ 53663 w 338138"/>
                <a:gd name="connsiteY48" fmla="*/ 207963 h 250825"/>
                <a:gd name="connsiteX49" fmla="*/ 28575 w 338138"/>
                <a:gd name="connsiteY49" fmla="*/ 182955 h 250825"/>
                <a:gd name="connsiteX50" fmla="*/ 28575 w 338138"/>
                <a:gd name="connsiteY50" fmla="*/ 25008 h 250825"/>
                <a:gd name="connsiteX51" fmla="*/ 53663 w 338138"/>
                <a:gd name="connsiteY51" fmla="*/ 0 h 250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338138" h="250825">
                  <a:moveTo>
                    <a:pt x="9246" y="217487"/>
                  </a:moveTo>
                  <a:cubicBezTo>
                    <a:pt x="9246" y="217487"/>
                    <a:pt x="9246" y="217487"/>
                    <a:pt x="328892" y="217487"/>
                  </a:cubicBezTo>
                  <a:cubicBezTo>
                    <a:pt x="334176" y="217487"/>
                    <a:pt x="338138" y="221488"/>
                    <a:pt x="338138" y="226822"/>
                  </a:cubicBezTo>
                  <a:cubicBezTo>
                    <a:pt x="338138" y="240157"/>
                    <a:pt x="327571" y="250825"/>
                    <a:pt x="314363" y="250825"/>
                  </a:cubicBezTo>
                  <a:cubicBezTo>
                    <a:pt x="314363" y="250825"/>
                    <a:pt x="314363" y="250825"/>
                    <a:pt x="23775" y="250825"/>
                  </a:cubicBezTo>
                  <a:cubicBezTo>
                    <a:pt x="10567" y="250825"/>
                    <a:pt x="0" y="240157"/>
                    <a:pt x="0" y="226822"/>
                  </a:cubicBezTo>
                  <a:cubicBezTo>
                    <a:pt x="0" y="221488"/>
                    <a:pt x="3962" y="217487"/>
                    <a:pt x="9246" y="217487"/>
                  </a:cubicBezTo>
                  <a:close/>
                  <a:moveTo>
                    <a:pt x="100182" y="100012"/>
                  </a:moveTo>
                  <a:cubicBezTo>
                    <a:pt x="100182" y="100012"/>
                    <a:pt x="100182" y="100012"/>
                    <a:pt x="123655" y="100012"/>
                  </a:cubicBezTo>
                  <a:cubicBezTo>
                    <a:pt x="127567" y="100012"/>
                    <a:pt x="130175" y="102689"/>
                    <a:pt x="130175" y="106705"/>
                  </a:cubicBezTo>
                  <a:cubicBezTo>
                    <a:pt x="130175" y="106705"/>
                    <a:pt x="130175" y="106705"/>
                    <a:pt x="130175" y="161583"/>
                  </a:cubicBezTo>
                  <a:cubicBezTo>
                    <a:pt x="130175" y="165598"/>
                    <a:pt x="127567" y="168275"/>
                    <a:pt x="123655" y="168275"/>
                  </a:cubicBezTo>
                  <a:cubicBezTo>
                    <a:pt x="123655" y="168275"/>
                    <a:pt x="123655" y="168275"/>
                    <a:pt x="100182" y="168275"/>
                  </a:cubicBezTo>
                  <a:cubicBezTo>
                    <a:pt x="96270" y="168275"/>
                    <a:pt x="93662" y="165598"/>
                    <a:pt x="93662" y="161583"/>
                  </a:cubicBezTo>
                  <a:cubicBezTo>
                    <a:pt x="93662" y="161583"/>
                    <a:pt x="93662" y="161583"/>
                    <a:pt x="93662" y="106705"/>
                  </a:cubicBezTo>
                  <a:cubicBezTo>
                    <a:pt x="93662" y="102689"/>
                    <a:pt x="96270" y="100012"/>
                    <a:pt x="100182" y="100012"/>
                  </a:cubicBezTo>
                  <a:close/>
                  <a:moveTo>
                    <a:pt x="157332" y="77787"/>
                  </a:moveTo>
                  <a:cubicBezTo>
                    <a:pt x="157332" y="77787"/>
                    <a:pt x="157332" y="77787"/>
                    <a:pt x="180805" y="77787"/>
                  </a:cubicBezTo>
                  <a:cubicBezTo>
                    <a:pt x="184717" y="77787"/>
                    <a:pt x="187325" y="81779"/>
                    <a:pt x="187325" y="84441"/>
                  </a:cubicBezTo>
                  <a:cubicBezTo>
                    <a:pt x="187325" y="84441"/>
                    <a:pt x="187325" y="84441"/>
                    <a:pt x="187325" y="161622"/>
                  </a:cubicBezTo>
                  <a:cubicBezTo>
                    <a:pt x="187325" y="165614"/>
                    <a:pt x="184717" y="168275"/>
                    <a:pt x="180805" y="168275"/>
                  </a:cubicBezTo>
                  <a:cubicBezTo>
                    <a:pt x="180805" y="168275"/>
                    <a:pt x="180805" y="168275"/>
                    <a:pt x="157332" y="168275"/>
                  </a:cubicBezTo>
                  <a:cubicBezTo>
                    <a:pt x="153420" y="168275"/>
                    <a:pt x="150812" y="165614"/>
                    <a:pt x="150812" y="161622"/>
                  </a:cubicBezTo>
                  <a:cubicBezTo>
                    <a:pt x="150812" y="161622"/>
                    <a:pt x="150812" y="161622"/>
                    <a:pt x="150812" y="84441"/>
                  </a:cubicBezTo>
                  <a:cubicBezTo>
                    <a:pt x="150812" y="81779"/>
                    <a:pt x="153420" y="77787"/>
                    <a:pt x="157332" y="77787"/>
                  </a:cubicBezTo>
                  <a:close/>
                  <a:moveTo>
                    <a:pt x="216070" y="49212"/>
                  </a:moveTo>
                  <a:cubicBezTo>
                    <a:pt x="216070" y="49212"/>
                    <a:pt x="216070" y="49212"/>
                    <a:pt x="239543" y="49212"/>
                  </a:cubicBezTo>
                  <a:cubicBezTo>
                    <a:pt x="243455" y="49212"/>
                    <a:pt x="246063" y="51858"/>
                    <a:pt x="246063" y="55827"/>
                  </a:cubicBezTo>
                  <a:cubicBezTo>
                    <a:pt x="246063" y="55827"/>
                    <a:pt x="246063" y="55827"/>
                    <a:pt x="246063" y="161661"/>
                  </a:cubicBezTo>
                  <a:cubicBezTo>
                    <a:pt x="246063" y="165629"/>
                    <a:pt x="243455" y="168275"/>
                    <a:pt x="239543" y="168275"/>
                  </a:cubicBezTo>
                  <a:cubicBezTo>
                    <a:pt x="239543" y="168275"/>
                    <a:pt x="239543" y="168275"/>
                    <a:pt x="216070" y="168275"/>
                  </a:cubicBezTo>
                  <a:cubicBezTo>
                    <a:pt x="212158" y="168275"/>
                    <a:pt x="209550" y="165629"/>
                    <a:pt x="209550" y="161661"/>
                  </a:cubicBezTo>
                  <a:cubicBezTo>
                    <a:pt x="209550" y="161661"/>
                    <a:pt x="209550" y="161661"/>
                    <a:pt x="209550" y="55827"/>
                  </a:cubicBezTo>
                  <a:cubicBezTo>
                    <a:pt x="209550" y="51858"/>
                    <a:pt x="212158" y="49212"/>
                    <a:pt x="216070" y="49212"/>
                  </a:cubicBezTo>
                  <a:close/>
                  <a:moveTo>
                    <a:pt x="53428" y="22225"/>
                  </a:moveTo>
                  <a:cubicBezTo>
                    <a:pt x="52114" y="22225"/>
                    <a:pt x="50800" y="23541"/>
                    <a:pt x="50800" y="24858"/>
                  </a:cubicBezTo>
                  <a:lnTo>
                    <a:pt x="50800" y="182834"/>
                  </a:lnTo>
                  <a:cubicBezTo>
                    <a:pt x="50800" y="184150"/>
                    <a:pt x="52114" y="184150"/>
                    <a:pt x="53428" y="184150"/>
                  </a:cubicBezTo>
                  <a:cubicBezTo>
                    <a:pt x="53428" y="184150"/>
                    <a:pt x="53428" y="184150"/>
                    <a:pt x="284710" y="184150"/>
                  </a:cubicBezTo>
                  <a:cubicBezTo>
                    <a:pt x="286024" y="184150"/>
                    <a:pt x="287338" y="184150"/>
                    <a:pt x="287338" y="182834"/>
                  </a:cubicBezTo>
                  <a:cubicBezTo>
                    <a:pt x="287338" y="182834"/>
                    <a:pt x="287338" y="182834"/>
                    <a:pt x="287338" y="24858"/>
                  </a:cubicBezTo>
                  <a:cubicBezTo>
                    <a:pt x="287338" y="23541"/>
                    <a:pt x="286024" y="22225"/>
                    <a:pt x="284710" y="22225"/>
                  </a:cubicBezTo>
                  <a:cubicBezTo>
                    <a:pt x="284710" y="22225"/>
                    <a:pt x="284710" y="22225"/>
                    <a:pt x="53428" y="22225"/>
                  </a:cubicBezTo>
                  <a:close/>
                  <a:moveTo>
                    <a:pt x="53663" y="0"/>
                  </a:moveTo>
                  <a:cubicBezTo>
                    <a:pt x="53663" y="0"/>
                    <a:pt x="53663" y="0"/>
                    <a:pt x="286062" y="0"/>
                  </a:cubicBezTo>
                  <a:cubicBezTo>
                    <a:pt x="300587" y="0"/>
                    <a:pt x="311150" y="10530"/>
                    <a:pt x="311150" y="25008"/>
                  </a:cubicBezTo>
                  <a:cubicBezTo>
                    <a:pt x="311150" y="25008"/>
                    <a:pt x="311150" y="25008"/>
                    <a:pt x="311150" y="182955"/>
                  </a:cubicBezTo>
                  <a:cubicBezTo>
                    <a:pt x="311150" y="196117"/>
                    <a:pt x="300587" y="207963"/>
                    <a:pt x="286062" y="207963"/>
                  </a:cubicBezTo>
                  <a:cubicBezTo>
                    <a:pt x="286062" y="207963"/>
                    <a:pt x="286062" y="207963"/>
                    <a:pt x="53663" y="207963"/>
                  </a:cubicBezTo>
                  <a:cubicBezTo>
                    <a:pt x="39138" y="207963"/>
                    <a:pt x="28575" y="196117"/>
                    <a:pt x="28575" y="182955"/>
                  </a:cubicBezTo>
                  <a:cubicBezTo>
                    <a:pt x="28575" y="182955"/>
                    <a:pt x="28575" y="182955"/>
                    <a:pt x="28575" y="25008"/>
                  </a:cubicBezTo>
                  <a:cubicBezTo>
                    <a:pt x="28575" y="10530"/>
                    <a:pt x="39138" y="0"/>
                    <a:pt x="5366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cs typeface="+mn-ea"/>
                <a:sym typeface="+mn-lt"/>
              </a:endParaRPr>
            </a:p>
          </p:txBody>
        </p:sp>
        <p:grpSp>
          <p:nvGrpSpPr>
            <p:cNvPr id="19" name="组合 18"/>
            <p:cNvGrpSpPr/>
            <p:nvPr/>
          </p:nvGrpSpPr>
          <p:grpSpPr>
            <a:xfrm>
              <a:off x="8857198" y="2928553"/>
              <a:ext cx="2309534" cy="1051311"/>
              <a:chOff x="1273698" y="2191660"/>
              <a:chExt cx="2309534" cy="1051311"/>
            </a:xfrm>
          </p:grpSpPr>
          <p:sp>
            <p:nvSpPr>
              <p:cNvPr id="20" name="矩形 19"/>
              <p:cNvSpPr/>
              <p:nvPr/>
            </p:nvSpPr>
            <p:spPr>
              <a:xfrm>
                <a:off x="1273698" y="2485841"/>
                <a:ext cx="2309534" cy="757130"/>
              </a:xfrm>
              <a:prstGeom prst="rect">
                <a:avLst/>
              </a:prstGeom>
            </p:spPr>
            <p:txBody>
              <a:bodyPr wrap="square">
                <a:spAutoFit/>
                <a:scene3d>
                  <a:camera prst="orthographicFront"/>
                  <a:lightRig rig="threePt" dir="t"/>
                </a:scene3d>
                <a:sp3d contourW="12700"/>
              </a:bodyPr>
              <a:lstStyle/>
              <a:p>
                <a:pPr>
                  <a:lnSpc>
                    <a:spcPct val="120000"/>
                  </a:lnSpc>
                </a:pPr>
                <a:r>
                  <a:rPr lang="zh-CN" altLang="en-US" sz="1200" dirty="0">
                    <a:solidFill>
                      <a:schemeClr val="bg1"/>
                    </a:solidFill>
                    <a:cs typeface="+mn-ea"/>
                    <a:sym typeface="+mn-lt"/>
                  </a:rPr>
                  <a:t>此处添加详细文本描述，建议与标题相关并符合整体语言风格，语言描述尽量</a:t>
                </a:r>
                <a:endParaRPr lang="en-US" altLang="zh-CN" sz="1200" dirty="0">
                  <a:solidFill>
                    <a:schemeClr val="bg1"/>
                  </a:solidFill>
                  <a:cs typeface="+mn-ea"/>
                  <a:sym typeface="+mn-lt"/>
                </a:endParaRPr>
              </a:p>
            </p:txBody>
          </p:sp>
          <p:sp>
            <p:nvSpPr>
              <p:cNvPr id="21" name="矩形 20"/>
              <p:cNvSpPr/>
              <p:nvPr/>
            </p:nvSpPr>
            <p:spPr>
              <a:xfrm>
                <a:off x="1273698" y="2191660"/>
                <a:ext cx="1928572" cy="36279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600" b="1" dirty="0">
                    <a:solidFill>
                      <a:schemeClr val="bg1"/>
                    </a:solidFill>
                    <a:cs typeface="+mn-ea"/>
                    <a:sym typeface="+mn-lt"/>
                  </a:rPr>
                  <a:t>标题文字添加</a:t>
                </a:r>
              </a:p>
            </p:txBody>
          </p:sp>
        </p:grpSp>
      </p:grpSp>
      <p:grpSp>
        <p:nvGrpSpPr>
          <p:cNvPr id="22" name="组合 21"/>
          <p:cNvGrpSpPr/>
          <p:nvPr/>
        </p:nvGrpSpPr>
        <p:grpSpPr>
          <a:xfrm>
            <a:off x="6248400" y="4604544"/>
            <a:ext cx="2610644" cy="1320800"/>
            <a:chOff x="6096000" y="4452144"/>
            <a:chExt cx="2610644" cy="1320800"/>
          </a:xfrm>
        </p:grpSpPr>
        <p:sp>
          <p:nvSpPr>
            <p:cNvPr id="23" name="矩形 22"/>
            <p:cNvSpPr/>
            <p:nvPr/>
          </p:nvSpPr>
          <p:spPr>
            <a:xfrm>
              <a:off x="6096000" y="4452144"/>
              <a:ext cx="2610644" cy="1320800"/>
            </a:xfrm>
            <a:prstGeom prst="rect">
              <a:avLst/>
            </a:prstGeom>
            <a:solidFill>
              <a:srgbClr val="E82B11"/>
            </a:solidFill>
            <a:ln w="38100">
              <a:noFill/>
            </a:ln>
            <a:effectLst>
              <a:outerShdw blurRad="63500" algn="ctr" rotWithShape="0">
                <a:prstClr val="black">
                  <a:alpha val="40000"/>
                </a:prstClr>
              </a:outerShdw>
            </a:effectLst>
          </p:spPr>
          <p:txBody>
            <a:bodyPr/>
            <a:lstStyle/>
            <a:p>
              <a:endParaRPr lang="zh-CN" altLang="en-US" sz="2400">
                <a:cs typeface="+mn-ea"/>
                <a:sym typeface="+mn-lt"/>
              </a:endParaRPr>
            </a:p>
          </p:txBody>
        </p:sp>
        <p:grpSp>
          <p:nvGrpSpPr>
            <p:cNvPr id="24" name="组合 23"/>
            <p:cNvGrpSpPr/>
            <p:nvPr/>
          </p:nvGrpSpPr>
          <p:grpSpPr>
            <a:xfrm>
              <a:off x="6246555" y="4586888"/>
              <a:ext cx="2309534" cy="1051311"/>
              <a:chOff x="1273698" y="2191660"/>
              <a:chExt cx="2309534" cy="1051311"/>
            </a:xfrm>
          </p:grpSpPr>
          <p:sp>
            <p:nvSpPr>
              <p:cNvPr id="25" name="矩形 24"/>
              <p:cNvSpPr/>
              <p:nvPr/>
            </p:nvSpPr>
            <p:spPr>
              <a:xfrm>
                <a:off x="1273698" y="2485841"/>
                <a:ext cx="2309534" cy="757130"/>
              </a:xfrm>
              <a:prstGeom prst="rect">
                <a:avLst/>
              </a:prstGeom>
            </p:spPr>
            <p:txBody>
              <a:bodyPr wrap="square">
                <a:spAutoFit/>
                <a:scene3d>
                  <a:camera prst="orthographicFront"/>
                  <a:lightRig rig="threePt" dir="t"/>
                </a:scene3d>
                <a:sp3d contourW="12700"/>
              </a:bodyPr>
              <a:lstStyle/>
              <a:p>
                <a:pPr>
                  <a:lnSpc>
                    <a:spcPct val="120000"/>
                  </a:lnSpc>
                </a:pPr>
                <a:r>
                  <a:rPr lang="zh-CN" altLang="en-US" sz="1200" dirty="0">
                    <a:solidFill>
                      <a:schemeClr val="bg1"/>
                    </a:solidFill>
                    <a:cs typeface="+mn-ea"/>
                    <a:sym typeface="+mn-lt"/>
                  </a:rPr>
                  <a:t>此处添加详细文本描述，建议与标题相关并符合整体语言风格，语言描述尽量</a:t>
                </a:r>
                <a:endParaRPr lang="en-US" altLang="zh-CN" sz="1200" dirty="0">
                  <a:solidFill>
                    <a:schemeClr val="bg1"/>
                  </a:solidFill>
                  <a:cs typeface="+mn-ea"/>
                  <a:sym typeface="+mn-lt"/>
                </a:endParaRPr>
              </a:p>
            </p:txBody>
          </p:sp>
          <p:sp>
            <p:nvSpPr>
              <p:cNvPr id="26" name="矩形 25"/>
              <p:cNvSpPr/>
              <p:nvPr/>
            </p:nvSpPr>
            <p:spPr>
              <a:xfrm>
                <a:off x="1273698" y="2191660"/>
                <a:ext cx="1928572" cy="36279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600" b="1" dirty="0">
                    <a:solidFill>
                      <a:schemeClr val="bg1"/>
                    </a:solidFill>
                    <a:cs typeface="+mn-ea"/>
                    <a:sym typeface="+mn-lt"/>
                  </a:rPr>
                  <a:t>标题文字添加</a:t>
                </a:r>
              </a:p>
            </p:txBody>
          </p:sp>
        </p:grpSp>
      </p:grpSp>
      <p:grpSp>
        <p:nvGrpSpPr>
          <p:cNvPr id="27" name="组合 26"/>
          <p:cNvGrpSpPr/>
          <p:nvPr/>
        </p:nvGrpSpPr>
        <p:grpSpPr>
          <a:xfrm>
            <a:off x="1027112" y="4604544"/>
            <a:ext cx="2610644" cy="1320800"/>
            <a:chOff x="874712" y="4452144"/>
            <a:chExt cx="2610644" cy="1320800"/>
          </a:xfrm>
        </p:grpSpPr>
        <p:sp>
          <p:nvSpPr>
            <p:cNvPr id="28" name="矩形 27"/>
            <p:cNvSpPr/>
            <p:nvPr/>
          </p:nvSpPr>
          <p:spPr>
            <a:xfrm>
              <a:off x="874712" y="4452144"/>
              <a:ext cx="2610644" cy="1320800"/>
            </a:xfrm>
            <a:prstGeom prst="rect">
              <a:avLst/>
            </a:prstGeom>
            <a:solidFill>
              <a:srgbClr val="E82B11"/>
            </a:solidFill>
            <a:ln w="38100">
              <a:noFill/>
            </a:ln>
            <a:effectLst>
              <a:outerShdw blurRad="63500" algn="ctr" rotWithShape="0">
                <a:prstClr val="black">
                  <a:alpha val="40000"/>
                </a:prstClr>
              </a:outerShdw>
            </a:effectLst>
          </p:spPr>
          <p:txBody>
            <a:bodyPr/>
            <a:lstStyle/>
            <a:p>
              <a:endParaRPr lang="zh-CN" altLang="en-US" sz="2400">
                <a:cs typeface="+mn-ea"/>
                <a:sym typeface="+mn-lt"/>
              </a:endParaRPr>
            </a:p>
          </p:txBody>
        </p:sp>
        <p:grpSp>
          <p:nvGrpSpPr>
            <p:cNvPr id="29" name="组合 28"/>
            <p:cNvGrpSpPr/>
            <p:nvPr/>
          </p:nvGrpSpPr>
          <p:grpSpPr>
            <a:xfrm>
              <a:off x="1020645" y="4586888"/>
              <a:ext cx="2309534" cy="1051311"/>
              <a:chOff x="1273698" y="2191660"/>
              <a:chExt cx="2309534" cy="1051311"/>
            </a:xfrm>
          </p:grpSpPr>
          <p:sp>
            <p:nvSpPr>
              <p:cNvPr id="30" name="矩形 29"/>
              <p:cNvSpPr/>
              <p:nvPr/>
            </p:nvSpPr>
            <p:spPr>
              <a:xfrm>
                <a:off x="1273698" y="2485841"/>
                <a:ext cx="2309534" cy="757130"/>
              </a:xfrm>
              <a:prstGeom prst="rect">
                <a:avLst/>
              </a:prstGeom>
            </p:spPr>
            <p:txBody>
              <a:bodyPr wrap="square">
                <a:spAutoFit/>
                <a:scene3d>
                  <a:camera prst="orthographicFront"/>
                  <a:lightRig rig="threePt" dir="t"/>
                </a:scene3d>
                <a:sp3d contourW="12700"/>
              </a:bodyPr>
              <a:lstStyle/>
              <a:p>
                <a:pPr>
                  <a:lnSpc>
                    <a:spcPct val="120000"/>
                  </a:lnSpc>
                </a:pPr>
                <a:r>
                  <a:rPr lang="zh-CN" altLang="en-US" sz="1200" dirty="0">
                    <a:solidFill>
                      <a:schemeClr val="bg1"/>
                    </a:solidFill>
                    <a:cs typeface="+mn-ea"/>
                    <a:sym typeface="+mn-lt"/>
                  </a:rPr>
                  <a:t>此处添加详细文本描述，建议与标题相关并符合整体语言风格，语言描述尽量</a:t>
                </a:r>
                <a:endParaRPr lang="en-US" altLang="zh-CN" sz="1200" dirty="0">
                  <a:solidFill>
                    <a:schemeClr val="bg1"/>
                  </a:solidFill>
                  <a:cs typeface="+mn-ea"/>
                  <a:sym typeface="+mn-lt"/>
                </a:endParaRPr>
              </a:p>
            </p:txBody>
          </p:sp>
          <p:sp>
            <p:nvSpPr>
              <p:cNvPr id="31" name="矩形 30"/>
              <p:cNvSpPr/>
              <p:nvPr/>
            </p:nvSpPr>
            <p:spPr>
              <a:xfrm>
                <a:off x="1273698" y="2191660"/>
                <a:ext cx="1928572" cy="362792"/>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600" b="1" dirty="0">
                    <a:solidFill>
                      <a:schemeClr val="bg1"/>
                    </a:solidFill>
                    <a:cs typeface="+mn-ea"/>
                    <a:sym typeface="+mn-lt"/>
                  </a:rPr>
                  <a:t>标题文字添加</a:t>
                </a:r>
              </a:p>
            </p:txBody>
          </p:sp>
        </p:grpSp>
      </p:grpSp>
    </p:spTree>
    <p:extLst>
      <p:ext uri="{BB962C8B-B14F-4D97-AF65-F5344CB8AC3E}">
        <p14:creationId xmlns:p14="http://schemas.microsoft.com/office/powerpoint/2010/main" val="2246858245"/>
      </p:ext>
    </p:extLst>
  </p:cSld>
  <p:clrMapOvr>
    <a:masterClrMapping/>
  </p:clrMapOvr>
  <mc:AlternateContent xmlns:mc="http://schemas.openxmlformats.org/markup-compatibility/2006" xmlns:p14="http://schemas.microsoft.com/office/powerpoint/2010/main">
    <mc:Choice Requires="p14">
      <p:transition spd="slow" p14:dur="1250" advClick="0" advTm="0">
        <p14:switch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6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8" decel="6000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par>
                                <p:cTn id="13" presetID="2" presetClass="entr" presetSubtype="8" decel="6000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500" fill="hold"/>
                                        <p:tgtEl>
                                          <p:spTgt spid="5"/>
                                        </p:tgtEl>
                                        <p:attrNameLst>
                                          <p:attrName>ppt_x</p:attrName>
                                        </p:attrNameLst>
                                      </p:cBhvr>
                                      <p:tavLst>
                                        <p:tav tm="0">
                                          <p:val>
                                            <p:strVal val="0-#ppt_w/2"/>
                                          </p:val>
                                        </p:tav>
                                        <p:tav tm="100000">
                                          <p:val>
                                            <p:strVal val="#ppt_x"/>
                                          </p:val>
                                        </p:tav>
                                      </p:tavLst>
                                    </p:anim>
                                    <p:anim calcmode="lin" valueType="num">
                                      <p:cBhvr additive="base">
                                        <p:cTn id="16" dur="500" fill="hold"/>
                                        <p:tgtEl>
                                          <p:spTgt spid="5"/>
                                        </p:tgtEl>
                                        <p:attrNameLst>
                                          <p:attrName>ppt_y</p:attrName>
                                        </p:attrNameLst>
                                      </p:cBhvr>
                                      <p:tavLst>
                                        <p:tav tm="0">
                                          <p:val>
                                            <p:strVal val="#ppt_y"/>
                                          </p:val>
                                        </p:tav>
                                        <p:tav tm="100000">
                                          <p:val>
                                            <p:strVal val="#ppt_y"/>
                                          </p:val>
                                        </p:tav>
                                      </p:tavLst>
                                    </p:anim>
                                  </p:childTnLst>
                                </p:cTn>
                              </p:par>
                            </p:childTnLst>
                          </p:cTn>
                        </p:par>
                        <p:par>
                          <p:cTn id="17" fill="hold">
                            <p:stCondLst>
                              <p:cond delay="500"/>
                            </p:stCondLst>
                            <p:childTnLst>
                              <p:par>
                                <p:cTn id="18" presetID="10" presetClass="entr" presetSubtype="0" fill="hold" grpId="0" nodeType="afterEffect">
                                  <p:stCondLst>
                                    <p:cond delay="0"/>
                                  </p:stCondLst>
                                  <p:iterate type="lt">
                                    <p:tmPct val="10000"/>
                                  </p:iterate>
                                  <p:childTnLst>
                                    <p:set>
                                      <p:cBhvr>
                                        <p:cTn id="19" dur="1" fill="hold">
                                          <p:stCondLst>
                                            <p:cond delay="0"/>
                                          </p:stCondLst>
                                        </p:cTn>
                                        <p:tgtEl>
                                          <p:spTgt spid="2"/>
                                        </p:tgtEl>
                                        <p:attrNameLst>
                                          <p:attrName>style.visibility</p:attrName>
                                        </p:attrNameLst>
                                      </p:cBhvr>
                                      <p:to>
                                        <p:strVal val="visible"/>
                                      </p:to>
                                    </p:set>
                                    <p:animEffect transition="in" filter="fade">
                                      <p:cBhvr>
                                        <p:cTn id="20" dur="500"/>
                                        <p:tgtEl>
                                          <p:spTgt spid="2"/>
                                        </p:tgtEl>
                                      </p:cBhvr>
                                    </p:animEffect>
                                  </p:childTnLst>
                                </p:cTn>
                              </p:par>
                            </p:childTnLst>
                          </p:cTn>
                        </p:par>
                        <p:par>
                          <p:cTn id="21" fill="hold">
                            <p:stCondLst>
                              <p:cond delay="1400"/>
                            </p:stCondLst>
                            <p:childTnLst>
                              <p:par>
                                <p:cTn id="22" presetID="53" presetClass="entr" presetSubtype="16" fill="hold" grpId="0" nodeType="afterEffect">
                                  <p:stCondLst>
                                    <p:cond delay="0"/>
                                  </p:stCondLst>
                                  <p:childTnLst>
                                    <p:set>
                                      <p:cBhvr>
                                        <p:cTn id="23" dur="1" fill="hold">
                                          <p:stCondLst>
                                            <p:cond delay="0"/>
                                          </p:stCondLst>
                                        </p:cTn>
                                        <p:tgtEl>
                                          <p:spTgt spid="6"/>
                                        </p:tgtEl>
                                        <p:attrNameLst>
                                          <p:attrName>style.visibility</p:attrName>
                                        </p:attrNameLst>
                                      </p:cBhvr>
                                      <p:to>
                                        <p:strVal val="visible"/>
                                      </p:to>
                                    </p:set>
                                    <p:anim calcmode="lin" valueType="num">
                                      <p:cBhvr>
                                        <p:cTn id="24" dur="500" fill="hold"/>
                                        <p:tgtEl>
                                          <p:spTgt spid="6"/>
                                        </p:tgtEl>
                                        <p:attrNameLst>
                                          <p:attrName>ppt_w</p:attrName>
                                        </p:attrNameLst>
                                      </p:cBhvr>
                                      <p:tavLst>
                                        <p:tav tm="0">
                                          <p:val>
                                            <p:fltVal val="0"/>
                                          </p:val>
                                        </p:tav>
                                        <p:tav tm="100000">
                                          <p:val>
                                            <p:strVal val="#ppt_w"/>
                                          </p:val>
                                        </p:tav>
                                      </p:tavLst>
                                    </p:anim>
                                    <p:anim calcmode="lin" valueType="num">
                                      <p:cBhvr>
                                        <p:cTn id="25" dur="500" fill="hold"/>
                                        <p:tgtEl>
                                          <p:spTgt spid="6"/>
                                        </p:tgtEl>
                                        <p:attrNameLst>
                                          <p:attrName>ppt_h</p:attrName>
                                        </p:attrNameLst>
                                      </p:cBhvr>
                                      <p:tavLst>
                                        <p:tav tm="0">
                                          <p:val>
                                            <p:fltVal val="0"/>
                                          </p:val>
                                        </p:tav>
                                        <p:tav tm="100000">
                                          <p:val>
                                            <p:strVal val="#ppt_h"/>
                                          </p:val>
                                        </p:tav>
                                      </p:tavLst>
                                    </p:anim>
                                    <p:animEffect transition="in" filter="fade">
                                      <p:cBhvr>
                                        <p:cTn id="26" dur="500"/>
                                        <p:tgtEl>
                                          <p:spTgt spid="6"/>
                                        </p:tgtEl>
                                      </p:cBhvr>
                                    </p:animEffect>
                                  </p:childTnLst>
                                </p:cTn>
                              </p:par>
                              <p:par>
                                <p:cTn id="27" presetID="53" presetClass="entr" presetSubtype="16" fill="hold" nodeType="withEffect">
                                  <p:stCondLst>
                                    <p:cond delay="0"/>
                                  </p:stCondLst>
                                  <p:childTnLst>
                                    <p:set>
                                      <p:cBhvr>
                                        <p:cTn id="28" dur="1" fill="hold">
                                          <p:stCondLst>
                                            <p:cond delay="0"/>
                                          </p:stCondLst>
                                        </p:cTn>
                                        <p:tgtEl>
                                          <p:spTgt spid="10"/>
                                        </p:tgtEl>
                                        <p:attrNameLst>
                                          <p:attrName>style.visibility</p:attrName>
                                        </p:attrNameLst>
                                      </p:cBhvr>
                                      <p:to>
                                        <p:strVal val="visible"/>
                                      </p:to>
                                    </p:set>
                                    <p:anim calcmode="lin" valueType="num">
                                      <p:cBhvr>
                                        <p:cTn id="29" dur="500" fill="hold"/>
                                        <p:tgtEl>
                                          <p:spTgt spid="10"/>
                                        </p:tgtEl>
                                        <p:attrNameLst>
                                          <p:attrName>ppt_w</p:attrName>
                                        </p:attrNameLst>
                                      </p:cBhvr>
                                      <p:tavLst>
                                        <p:tav tm="0">
                                          <p:val>
                                            <p:fltVal val="0"/>
                                          </p:val>
                                        </p:tav>
                                        <p:tav tm="100000">
                                          <p:val>
                                            <p:strVal val="#ppt_w"/>
                                          </p:val>
                                        </p:tav>
                                      </p:tavLst>
                                    </p:anim>
                                    <p:anim calcmode="lin" valueType="num">
                                      <p:cBhvr>
                                        <p:cTn id="30" dur="500" fill="hold"/>
                                        <p:tgtEl>
                                          <p:spTgt spid="10"/>
                                        </p:tgtEl>
                                        <p:attrNameLst>
                                          <p:attrName>ppt_h</p:attrName>
                                        </p:attrNameLst>
                                      </p:cBhvr>
                                      <p:tavLst>
                                        <p:tav tm="0">
                                          <p:val>
                                            <p:fltVal val="0"/>
                                          </p:val>
                                        </p:tav>
                                        <p:tav tm="100000">
                                          <p:val>
                                            <p:strVal val="#ppt_h"/>
                                          </p:val>
                                        </p:tav>
                                      </p:tavLst>
                                    </p:anim>
                                    <p:animEffect transition="in" filter="fade">
                                      <p:cBhvr>
                                        <p:cTn id="31" dur="500"/>
                                        <p:tgtEl>
                                          <p:spTgt spid="10"/>
                                        </p:tgtEl>
                                      </p:cBhvr>
                                    </p:animEffect>
                                  </p:childTnLst>
                                </p:cTn>
                              </p:par>
                              <p:par>
                                <p:cTn id="32" presetID="53" presetClass="entr" presetSubtype="16" fill="hold" grpId="0" nodeType="withEffect">
                                  <p:stCondLst>
                                    <p:cond delay="0"/>
                                  </p:stCondLst>
                                  <p:childTnLst>
                                    <p:set>
                                      <p:cBhvr>
                                        <p:cTn id="33" dur="1" fill="hold">
                                          <p:stCondLst>
                                            <p:cond delay="0"/>
                                          </p:stCondLst>
                                        </p:cTn>
                                        <p:tgtEl>
                                          <p:spTgt spid="9"/>
                                        </p:tgtEl>
                                        <p:attrNameLst>
                                          <p:attrName>style.visibility</p:attrName>
                                        </p:attrNameLst>
                                      </p:cBhvr>
                                      <p:to>
                                        <p:strVal val="visible"/>
                                      </p:to>
                                    </p:set>
                                    <p:anim calcmode="lin" valueType="num">
                                      <p:cBhvr>
                                        <p:cTn id="34" dur="500" fill="hold"/>
                                        <p:tgtEl>
                                          <p:spTgt spid="9"/>
                                        </p:tgtEl>
                                        <p:attrNameLst>
                                          <p:attrName>ppt_w</p:attrName>
                                        </p:attrNameLst>
                                      </p:cBhvr>
                                      <p:tavLst>
                                        <p:tav tm="0">
                                          <p:val>
                                            <p:fltVal val="0"/>
                                          </p:val>
                                        </p:tav>
                                        <p:tav tm="100000">
                                          <p:val>
                                            <p:strVal val="#ppt_w"/>
                                          </p:val>
                                        </p:tav>
                                      </p:tavLst>
                                    </p:anim>
                                    <p:anim calcmode="lin" valueType="num">
                                      <p:cBhvr>
                                        <p:cTn id="35" dur="500" fill="hold"/>
                                        <p:tgtEl>
                                          <p:spTgt spid="9"/>
                                        </p:tgtEl>
                                        <p:attrNameLst>
                                          <p:attrName>ppt_h</p:attrName>
                                        </p:attrNameLst>
                                      </p:cBhvr>
                                      <p:tavLst>
                                        <p:tav tm="0">
                                          <p:val>
                                            <p:fltVal val="0"/>
                                          </p:val>
                                        </p:tav>
                                        <p:tav tm="100000">
                                          <p:val>
                                            <p:strVal val="#ppt_h"/>
                                          </p:val>
                                        </p:tav>
                                      </p:tavLst>
                                    </p:anim>
                                    <p:animEffect transition="in" filter="fade">
                                      <p:cBhvr>
                                        <p:cTn id="36" dur="500"/>
                                        <p:tgtEl>
                                          <p:spTgt spid="9"/>
                                        </p:tgtEl>
                                      </p:cBhvr>
                                    </p:animEffect>
                                  </p:childTnLst>
                                </p:cTn>
                              </p:par>
                              <p:par>
                                <p:cTn id="37" presetID="53" presetClass="entr" presetSubtype="16" fill="hold" nodeType="withEffect">
                                  <p:stCondLst>
                                    <p:cond delay="0"/>
                                  </p:stCondLst>
                                  <p:childTnLst>
                                    <p:set>
                                      <p:cBhvr>
                                        <p:cTn id="38" dur="1" fill="hold">
                                          <p:stCondLst>
                                            <p:cond delay="0"/>
                                          </p:stCondLst>
                                        </p:cTn>
                                        <p:tgtEl>
                                          <p:spTgt spid="16"/>
                                        </p:tgtEl>
                                        <p:attrNameLst>
                                          <p:attrName>style.visibility</p:attrName>
                                        </p:attrNameLst>
                                      </p:cBhvr>
                                      <p:to>
                                        <p:strVal val="visible"/>
                                      </p:to>
                                    </p:set>
                                    <p:anim calcmode="lin" valueType="num">
                                      <p:cBhvr>
                                        <p:cTn id="39" dur="500" fill="hold"/>
                                        <p:tgtEl>
                                          <p:spTgt spid="16"/>
                                        </p:tgtEl>
                                        <p:attrNameLst>
                                          <p:attrName>ppt_w</p:attrName>
                                        </p:attrNameLst>
                                      </p:cBhvr>
                                      <p:tavLst>
                                        <p:tav tm="0">
                                          <p:val>
                                            <p:fltVal val="0"/>
                                          </p:val>
                                        </p:tav>
                                        <p:tav tm="100000">
                                          <p:val>
                                            <p:strVal val="#ppt_w"/>
                                          </p:val>
                                        </p:tav>
                                      </p:tavLst>
                                    </p:anim>
                                    <p:anim calcmode="lin" valueType="num">
                                      <p:cBhvr>
                                        <p:cTn id="40" dur="500" fill="hold"/>
                                        <p:tgtEl>
                                          <p:spTgt spid="16"/>
                                        </p:tgtEl>
                                        <p:attrNameLst>
                                          <p:attrName>ppt_h</p:attrName>
                                        </p:attrNameLst>
                                      </p:cBhvr>
                                      <p:tavLst>
                                        <p:tav tm="0">
                                          <p:val>
                                            <p:fltVal val="0"/>
                                          </p:val>
                                        </p:tav>
                                        <p:tav tm="100000">
                                          <p:val>
                                            <p:strVal val="#ppt_h"/>
                                          </p:val>
                                        </p:tav>
                                      </p:tavLst>
                                    </p:anim>
                                    <p:animEffect transition="in" filter="fade">
                                      <p:cBhvr>
                                        <p:cTn id="41" dur="500"/>
                                        <p:tgtEl>
                                          <p:spTgt spid="16"/>
                                        </p:tgtEl>
                                      </p:cBhvr>
                                    </p:animEffect>
                                  </p:childTnLst>
                                </p:cTn>
                              </p:par>
                              <p:par>
                                <p:cTn id="42" presetID="53" presetClass="entr" presetSubtype="16" fill="hold" nodeType="withEffect">
                                  <p:stCondLst>
                                    <p:cond delay="0"/>
                                  </p:stCondLst>
                                  <p:childTnLst>
                                    <p:set>
                                      <p:cBhvr>
                                        <p:cTn id="43" dur="1" fill="hold">
                                          <p:stCondLst>
                                            <p:cond delay="0"/>
                                          </p:stCondLst>
                                        </p:cTn>
                                        <p:tgtEl>
                                          <p:spTgt spid="27"/>
                                        </p:tgtEl>
                                        <p:attrNameLst>
                                          <p:attrName>style.visibility</p:attrName>
                                        </p:attrNameLst>
                                      </p:cBhvr>
                                      <p:to>
                                        <p:strVal val="visible"/>
                                      </p:to>
                                    </p:set>
                                    <p:anim calcmode="lin" valueType="num">
                                      <p:cBhvr>
                                        <p:cTn id="44" dur="500" fill="hold"/>
                                        <p:tgtEl>
                                          <p:spTgt spid="27"/>
                                        </p:tgtEl>
                                        <p:attrNameLst>
                                          <p:attrName>ppt_w</p:attrName>
                                        </p:attrNameLst>
                                      </p:cBhvr>
                                      <p:tavLst>
                                        <p:tav tm="0">
                                          <p:val>
                                            <p:fltVal val="0"/>
                                          </p:val>
                                        </p:tav>
                                        <p:tav tm="100000">
                                          <p:val>
                                            <p:strVal val="#ppt_w"/>
                                          </p:val>
                                        </p:tav>
                                      </p:tavLst>
                                    </p:anim>
                                    <p:anim calcmode="lin" valueType="num">
                                      <p:cBhvr>
                                        <p:cTn id="45" dur="500" fill="hold"/>
                                        <p:tgtEl>
                                          <p:spTgt spid="27"/>
                                        </p:tgtEl>
                                        <p:attrNameLst>
                                          <p:attrName>ppt_h</p:attrName>
                                        </p:attrNameLst>
                                      </p:cBhvr>
                                      <p:tavLst>
                                        <p:tav tm="0">
                                          <p:val>
                                            <p:fltVal val="0"/>
                                          </p:val>
                                        </p:tav>
                                        <p:tav tm="100000">
                                          <p:val>
                                            <p:strVal val="#ppt_h"/>
                                          </p:val>
                                        </p:tav>
                                      </p:tavLst>
                                    </p:anim>
                                    <p:animEffect transition="in" filter="fade">
                                      <p:cBhvr>
                                        <p:cTn id="46" dur="500"/>
                                        <p:tgtEl>
                                          <p:spTgt spid="27"/>
                                        </p:tgtEl>
                                      </p:cBhvr>
                                    </p:animEffect>
                                  </p:childTnLst>
                                </p:cTn>
                              </p:par>
                              <p:par>
                                <p:cTn id="47" presetID="53" presetClass="entr" presetSubtype="16" fill="hold" grpId="0" nodeType="withEffect">
                                  <p:stCondLst>
                                    <p:cond delay="0"/>
                                  </p:stCondLst>
                                  <p:childTnLst>
                                    <p:set>
                                      <p:cBhvr>
                                        <p:cTn id="48" dur="1" fill="hold">
                                          <p:stCondLst>
                                            <p:cond delay="0"/>
                                          </p:stCondLst>
                                        </p:cTn>
                                        <p:tgtEl>
                                          <p:spTgt spid="7"/>
                                        </p:tgtEl>
                                        <p:attrNameLst>
                                          <p:attrName>style.visibility</p:attrName>
                                        </p:attrNameLst>
                                      </p:cBhvr>
                                      <p:to>
                                        <p:strVal val="visible"/>
                                      </p:to>
                                    </p:set>
                                    <p:anim calcmode="lin" valueType="num">
                                      <p:cBhvr>
                                        <p:cTn id="49" dur="500" fill="hold"/>
                                        <p:tgtEl>
                                          <p:spTgt spid="7"/>
                                        </p:tgtEl>
                                        <p:attrNameLst>
                                          <p:attrName>ppt_w</p:attrName>
                                        </p:attrNameLst>
                                      </p:cBhvr>
                                      <p:tavLst>
                                        <p:tav tm="0">
                                          <p:val>
                                            <p:fltVal val="0"/>
                                          </p:val>
                                        </p:tav>
                                        <p:tav tm="100000">
                                          <p:val>
                                            <p:strVal val="#ppt_w"/>
                                          </p:val>
                                        </p:tav>
                                      </p:tavLst>
                                    </p:anim>
                                    <p:anim calcmode="lin" valueType="num">
                                      <p:cBhvr>
                                        <p:cTn id="50" dur="500" fill="hold"/>
                                        <p:tgtEl>
                                          <p:spTgt spid="7"/>
                                        </p:tgtEl>
                                        <p:attrNameLst>
                                          <p:attrName>ppt_h</p:attrName>
                                        </p:attrNameLst>
                                      </p:cBhvr>
                                      <p:tavLst>
                                        <p:tav tm="0">
                                          <p:val>
                                            <p:fltVal val="0"/>
                                          </p:val>
                                        </p:tav>
                                        <p:tav tm="100000">
                                          <p:val>
                                            <p:strVal val="#ppt_h"/>
                                          </p:val>
                                        </p:tav>
                                      </p:tavLst>
                                    </p:anim>
                                    <p:animEffect transition="in" filter="fade">
                                      <p:cBhvr>
                                        <p:cTn id="51" dur="500"/>
                                        <p:tgtEl>
                                          <p:spTgt spid="7"/>
                                        </p:tgtEl>
                                      </p:cBhvr>
                                    </p:animEffect>
                                  </p:childTnLst>
                                </p:cTn>
                              </p:par>
                              <p:par>
                                <p:cTn id="52" presetID="53" presetClass="entr" presetSubtype="16" fill="hold" nodeType="withEffect">
                                  <p:stCondLst>
                                    <p:cond delay="0"/>
                                  </p:stCondLst>
                                  <p:childTnLst>
                                    <p:set>
                                      <p:cBhvr>
                                        <p:cTn id="53" dur="1" fill="hold">
                                          <p:stCondLst>
                                            <p:cond delay="0"/>
                                          </p:stCondLst>
                                        </p:cTn>
                                        <p:tgtEl>
                                          <p:spTgt spid="22"/>
                                        </p:tgtEl>
                                        <p:attrNameLst>
                                          <p:attrName>style.visibility</p:attrName>
                                        </p:attrNameLst>
                                      </p:cBhvr>
                                      <p:to>
                                        <p:strVal val="visible"/>
                                      </p:to>
                                    </p:set>
                                    <p:anim calcmode="lin" valueType="num">
                                      <p:cBhvr>
                                        <p:cTn id="54" dur="500" fill="hold"/>
                                        <p:tgtEl>
                                          <p:spTgt spid="22"/>
                                        </p:tgtEl>
                                        <p:attrNameLst>
                                          <p:attrName>ppt_w</p:attrName>
                                        </p:attrNameLst>
                                      </p:cBhvr>
                                      <p:tavLst>
                                        <p:tav tm="0">
                                          <p:val>
                                            <p:fltVal val="0"/>
                                          </p:val>
                                        </p:tav>
                                        <p:tav tm="100000">
                                          <p:val>
                                            <p:strVal val="#ppt_w"/>
                                          </p:val>
                                        </p:tav>
                                      </p:tavLst>
                                    </p:anim>
                                    <p:anim calcmode="lin" valueType="num">
                                      <p:cBhvr>
                                        <p:cTn id="55" dur="500" fill="hold"/>
                                        <p:tgtEl>
                                          <p:spTgt spid="22"/>
                                        </p:tgtEl>
                                        <p:attrNameLst>
                                          <p:attrName>ppt_h</p:attrName>
                                        </p:attrNameLst>
                                      </p:cBhvr>
                                      <p:tavLst>
                                        <p:tav tm="0">
                                          <p:val>
                                            <p:fltVal val="0"/>
                                          </p:val>
                                        </p:tav>
                                        <p:tav tm="100000">
                                          <p:val>
                                            <p:strVal val="#ppt_h"/>
                                          </p:val>
                                        </p:tav>
                                      </p:tavLst>
                                    </p:anim>
                                    <p:animEffect transition="in" filter="fade">
                                      <p:cBhvr>
                                        <p:cTn id="56" dur="500"/>
                                        <p:tgtEl>
                                          <p:spTgt spid="22"/>
                                        </p:tgtEl>
                                      </p:cBhvr>
                                    </p:animEffect>
                                  </p:childTnLst>
                                </p:cTn>
                              </p:par>
                              <p:par>
                                <p:cTn id="57" presetID="53" presetClass="entr" presetSubtype="16" fill="hold" grpId="0" nodeType="withEffect">
                                  <p:stCondLst>
                                    <p:cond delay="0"/>
                                  </p:stCondLst>
                                  <p:childTnLst>
                                    <p:set>
                                      <p:cBhvr>
                                        <p:cTn id="58" dur="1" fill="hold">
                                          <p:stCondLst>
                                            <p:cond delay="0"/>
                                          </p:stCondLst>
                                        </p:cTn>
                                        <p:tgtEl>
                                          <p:spTgt spid="8"/>
                                        </p:tgtEl>
                                        <p:attrNameLst>
                                          <p:attrName>style.visibility</p:attrName>
                                        </p:attrNameLst>
                                      </p:cBhvr>
                                      <p:to>
                                        <p:strVal val="visible"/>
                                      </p:to>
                                    </p:set>
                                    <p:anim calcmode="lin" valueType="num">
                                      <p:cBhvr>
                                        <p:cTn id="59" dur="500" fill="hold"/>
                                        <p:tgtEl>
                                          <p:spTgt spid="8"/>
                                        </p:tgtEl>
                                        <p:attrNameLst>
                                          <p:attrName>ppt_w</p:attrName>
                                        </p:attrNameLst>
                                      </p:cBhvr>
                                      <p:tavLst>
                                        <p:tav tm="0">
                                          <p:val>
                                            <p:fltVal val="0"/>
                                          </p:val>
                                        </p:tav>
                                        <p:tav tm="100000">
                                          <p:val>
                                            <p:strVal val="#ppt_w"/>
                                          </p:val>
                                        </p:tav>
                                      </p:tavLst>
                                    </p:anim>
                                    <p:anim calcmode="lin" valueType="num">
                                      <p:cBhvr>
                                        <p:cTn id="60" dur="500" fill="hold"/>
                                        <p:tgtEl>
                                          <p:spTgt spid="8"/>
                                        </p:tgtEl>
                                        <p:attrNameLst>
                                          <p:attrName>ppt_h</p:attrName>
                                        </p:attrNameLst>
                                      </p:cBhvr>
                                      <p:tavLst>
                                        <p:tav tm="0">
                                          <p:val>
                                            <p:fltVal val="0"/>
                                          </p:val>
                                        </p:tav>
                                        <p:tav tm="100000">
                                          <p:val>
                                            <p:strVal val="#ppt_h"/>
                                          </p:val>
                                        </p:tav>
                                      </p:tavLst>
                                    </p:anim>
                                    <p:animEffect transition="in" filter="fade">
                                      <p:cBhvr>
                                        <p:cTn id="6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4" grpId="0" animBg="1"/>
      <p:bldP spid="5" grpId="0" animBg="1"/>
      <p:bldP spid="6" grpId="0" animBg="1"/>
      <p:bldP spid="7" grpId="0" animBg="1"/>
      <p:bldP spid="8" grpId="0" animBg="1"/>
      <p:bldP spid="9"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1"/>
          <p:cNvSpPr txBox="1">
            <a:spLocks noChangeArrowheads="1"/>
          </p:cNvSpPr>
          <p:nvPr/>
        </p:nvSpPr>
        <p:spPr bwMode="auto">
          <a:xfrm>
            <a:off x="982638" y="131071"/>
            <a:ext cx="387798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3200" b="1" dirty="0">
                <a:solidFill>
                  <a:srgbClr val="3F3F3F"/>
                </a:solidFill>
                <a:cs typeface="+mn-ea"/>
                <a:sym typeface="+mn-lt"/>
              </a:rPr>
              <a:t>一、上季度工作概述</a:t>
            </a:r>
          </a:p>
        </p:txBody>
      </p:sp>
      <p:sp>
        <p:nvSpPr>
          <p:cNvPr id="3" name="Freeform 16"/>
          <p:cNvSpPr/>
          <p:nvPr/>
        </p:nvSpPr>
        <p:spPr bwMode="auto">
          <a:xfrm>
            <a:off x="181405" y="200501"/>
            <a:ext cx="278478" cy="443337"/>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solidFill>
            <a:srgbClr val="E82B11"/>
          </a:solidFill>
          <a:ln w="38100">
            <a:noFill/>
          </a:ln>
          <a:effectLst>
            <a:outerShdw blurRad="63500" algn="ctr" rotWithShape="0">
              <a:prstClr val="black">
                <a:alpha val="40000"/>
              </a:prstClr>
            </a:outerShdw>
          </a:effectLst>
        </p:spPr>
        <p:txBody>
          <a:bodyPr/>
          <a:lstStyle/>
          <a:p>
            <a:endParaRPr lang="zh-CN" altLang="en-US" sz="2400">
              <a:cs typeface="+mn-ea"/>
              <a:sym typeface="+mn-lt"/>
            </a:endParaRPr>
          </a:p>
        </p:txBody>
      </p:sp>
      <p:sp>
        <p:nvSpPr>
          <p:cNvPr id="4" name="Freeform 17"/>
          <p:cNvSpPr/>
          <p:nvPr/>
        </p:nvSpPr>
        <p:spPr bwMode="auto">
          <a:xfrm>
            <a:off x="441561" y="200501"/>
            <a:ext cx="277256" cy="443337"/>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solidFill>
            <a:srgbClr val="E82B11"/>
          </a:solidFill>
          <a:ln w="38100">
            <a:noFill/>
          </a:ln>
          <a:effectLst>
            <a:outerShdw blurRad="63500" algn="ctr" rotWithShape="0">
              <a:prstClr val="black">
                <a:alpha val="40000"/>
              </a:prstClr>
            </a:outerShdw>
          </a:effectLst>
        </p:spPr>
        <p:txBody>
          <a:bodyPr/>
          <a:lstStyle/>
          <a:p>
            <a:endParaRPr lang="zh-CN" altLang="en-US" sz="2400">
              <a:cs typeface="+mn-ea"/>
              <a:sym typeface="+mn-lt"/>
            </a:endParaRPr>
          </a:p>
        </p:txBody>
      </p:sp>
      <p:sp>
        <p:nvSpPr>
          <p:cNvPr id="5" name="Freeform 18"/>
          <p:cNvSpPr/>
          <p:nvPr/>
        </p:nvSpPr>
        <p:spPr bwMode="auto">
          <a:xfrm>
            <a:off x="705382" y="200501"/>
            <a:ext cx="277256" cy="443337"/>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solidFill>
            <a:srgbClr val="E82B11"/>
          </a:solidFill>
          <a:ln w="38100">
            <a:noFill/>
          </a:ln>
          <a:effectLst>
            <a:outerShdw blurRad="63500" algn="ctr" rotWithShape="0">
              <a:prstClr val="black">
                <a:alpha val="40000"/>
              </a:prstClr>
            </a:outerShdw>
          </a:effectLst>
        </p:spPr>
        <p:txBody>
          <a:bodyPr/>
          <a:lstStyle/>
          <a:p>
            <a:endParaRPr lang="zh-CN" altLang="en-US" sz="2400">
              <a:cs typeface="+mn-ea"/>
              <a:sym typeface="+mn-lt"/>
            </a:endParaRPr>
          </a:p>
        </p:txBody>
      </p:sp>
      <p:grpSp>
        <p:nvGrpSpPr>
          <p:cNvPr id="32" name="组合 31">
            <a:extLst>
              <a:ext uri="{FF2B5EF4-FFF2-40B4-BE49-F238E27FC236}">
                <a16:creationId xmlns="" xmlns:a16="http://schemas.microsoft.com/office/drawing/2014/main" id="{588FADEB-B2D9-4C52-95AF-6278B4F70A09}"/>
              </a:ext>
            </a:extLst>
          </p:cNvPr>
          <p:cNvGrpSpPr/>
          <p:nvPr/>
        </p:nvGrpSpPr>
        <p:grpSpPr>
          <a:xfrm>
            <a:off x="1138511" y="2321255"/>
            <a:ext cx="2453263" cy="3554124"/>
            <a:chOff x="1138511" y="2198705"/>
            <a:chExt cx="2453263" cy="3554124"/>
          </a:xfrm>
        </p:grpSpPr>
        <p:sp>
          <p:nvSpPr>
            <p:cNvPr id="33" name="Rectangle 8">
              <a:extLst>
                <a:ext uri="{FF2B5EF4-FFF2-40B4-BE49-F238E27FC236}">
                  <a16:creationId xmlns="" xmlns:a16="http://schemas.microsoft.com/office/drawing/2014/main" id="{18DF31ED-FC84-4C02-B6CF-0F0D428D924D}"/>
                </a:ext>
              </a:extLst>
            </p:cNvPr>
            <p:cNvSpPr/>
            <p:nvPr/>
          </p:nvSpPr>
          <p:spPr>
            <a:xfrm>
              <a:off x="1138511" y="2406577"/>
              <a:ext cx="2453263" cy="3346252"/>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190">
                <a:solidFill>
                  <a:prstClr val="white"/>
                </a:solidFill>
                <a:cs typeface="+mn-ea"/>
                <a:sym typeface="+mn-lt"/>
              </a:endParaRPr>
            </a:p>
          </p:txBody>
        </p:sp>
        <p:sp>
          <p:nvSpPr>
            <p:cNvPr id="34" name="Trapezoid 10@|1FFC:3506772|FBC:16777215|LFC:16777215|LBC:16777215">
              <a:extLst>
                <a:ext uri="{FF2B5EF4-FFF2-40B4-BE49-F238E27FC236}">
                  <a16:creationId xmlns="" xmlns:a16="http://schemas.microsoft.com/office/drawing/2014/main" id="{2342AEB8-6C74-42B5-92B2-880A82760109}"/>
                </a:ext>
              </a:extLst>
            </p:cNvPr>
            <p:cNvSpPr/>
            <p:nvPr/>
          </p:nvSpPr>
          <p:spPr>
            <a:xfrm>
              <a:off x="1617306" y="2199549"/>
              <a:ext cx="1495673" cy="207873"/>
            </a:xfrm>
            <a:prstGeom prst="trapezoid">
              <a:avLst>
                <a:gd name="adj" fmla="val 67927"/>
              </a:avLst>
            </a:prstGeom>
            <a:solidFill>
              <a:srgbClr val="E82B11"/>
            </a:solidFill>
            <a:ln w="38100">
              <a:noFill/>
            </a:ln>
            <a:effectLst>
              <a:outerShdw blurRad="63500" algn="ctr" rotWithShape="0">
                <a:prstClr val="black">
                  <a:alpha val="40000"/>
                </a:prstClr>
              </a:outerShdw>
            </a:effectLst>
          </p:spPr>
          <p:txBody>
            <a:bodyPr/>
            <a:lstStyle/>
            <a:p>
              <a:endParaRPr lang="en-US" sz="2400">
                <a:solidFill>
                  <a:schemeClr val="tx1"/>
                </a:solidFill>
                <a:cs typeface="+mn-ea"/>
                <a:sym typeface="+mn-lt"/>
              </a:endParaRPr>
            </a:p>
          </p:txBody>
        </p:sp>
        <p:sp>
          <p:nvSpPr>
            <p:cNvPr id="35" name="Pentagon 9@|1FFC:4308095|FBC:16777215|LFC:16777215|LBC:16777215">
              <a:extLst>
                <a:ext uri="{FF2B5EF4-FFF2-40B4-BE49-F238E27FC236}">
                  <a16:creationId xmlns="" xmlns:a16="http://schemas.microsoft.com/office/drawing/2014/main" id="{F039CC8B-93C3-4396-A1B9-CFEAAABA9AA0}"/>
                </a:ext>
              </a:extLst>
            </p:cNvPr>
            <p:cNvSpPr/>
            <p:nvPr/>
          </p:nvSpPr>
          <p:spPr>
            <a:xfrm rot="5400000">
              <a:off x="1868356" y="2087081"/>
              <a:ext cx="993572" cy="1216819"/>
            </a:xfrm>
            <a:prstGeom prst="homePlate">
              <a:avLst>
                <a:gd name="adj" fmla="val 31720"/>
              </a:avLst>
            </a:prstGeom>
            <a:solidFill>
              <a:srgbClr val="E82B11"/>
            </a:solidFill>
            <a:ln w="38100">
              <a:noFill/>
            </a:ln>
            <a:effectLst>
              <a:outerShdw blurRad="63500" algn="ctr" rotWithShape="0">
                <a:prstClr val="black">
                  <a:alpha val="40000"/>
                </a:prstClr>
              </a:outerShdw>
            </a:effectLst>
          </p:spPr>
          <p:txBody>
            <a:bodyPr/>
            <a:lstStyle/>
            <a:p>
              <a:endParaRPr lang="en-US" sz="2400">
                <a:solidFill>
                  <a:schemeClr val="tx1"/>
                </a:solidFill>
                <a:cs typeface="+mn-ea"/>
                <a:sym typeface="+mn-lt"/>
              </a:endParaRPr>
            </a:p>
          </p:txBody>
        </p:sp>
        <p:sp>
          <p:nvSpPr>
            <p:cNvPr id="36" name="Freeform 62">
              <a:extLst>
                <a:ext uri="{FF2B5EF4-FFF2-40B4-BE49-F238E27FC236}">
                  <a16:creationId xmlns="" xmlns:a16="http://schemas.microsoft.com/office/drawing/2014/main" id="{CC971D76-8D22-4B7E-9015-FB2E8BF7B756}"/>
                </a:ext>
              </a:extLst>
            </p:cNvPr>
            <p:cNvSpPr>
              <a:spLocks noChangeAspect="1" noEditPoints="1"/>
            </p:cNvSpPr>
            <p:nvPr/>
          </p:nvSpPr>
          <p:spPr bwMode="auto">
            <a:xfrm>
              <a:off x="2104733" y="2403989"/>
              <a:ext cx="520819" cy="524983"/>
            </a:xfrm>
            <a:custGeom>
              <a:avLst/>
              <a:gdLst/>
              <a:ahLst/>
              <a:cxnLst>
                <a:cxn ang="0">
                  <a:pos x="58" y="33"/>
                </a:cxn>
                <a:cxn ang="0">
                  <a:pos x="57" y="34"/>
                </a:cxn>
                <a:cxn ang="0">
                  <a:pos x="50" y="35"/>
                </a:cxn>
                <a:cxn ang="0">
                  <a:pos x="49" y="39"/>
                </a:cxn>
                <a:cxn ang="0">
                  <a:pos x="53" y="44"/>
                </a:cxn>
                <a:cxn ang="0">
                  <a:pos x="53" y="45"/>
                </a:cxn>
                <a:cxn ang="0">
                  <a:pos x="53" y="46"/>
                </a:cxn>
                <a:cxn ang="0">
                  <a:pos x="45" y="53"/>
                </a:cxn>
                <a:cxn ang="0">
                  <a:pos x="44" y="52"/>
                </a:cxn>
                <a:cxn ang="0">
                  <a:pos x="39" y="48"/>
                </a:cxn>
                <a:cxn ang="0">
                  <a:pos x="36" y="50"/>
                </a:cxn>
                <a:cxn ang="0">
                  <a:pos x="34" y="57"/>
                </a:cxn>
                <a:cxn ang="0">
                  <a:pos x="33" y="58"/>
                </a:cxn>
                <a:cxn ang="0">
                  <a:pos x="25" y="58"/>
                </a:cxn>
                <a:cxn ang="0">
                  <a:pos x="23" y="57"/>
                </a:cxn>
                <a:cxn ang="0">
                  <a:pos x="22" y="50"/>
                </a:cxn>
                <a:cxn ang="0">
                  <a:pos x="19" y="48"/>
                </a:cxn>
                <a:cxn ang="0">
                  <a:pos x="14" y="52"/>
                </a:cxn>
                <a:cxn ang="0">
                  <a:pos x="13" y="53"/>
                </a:cxn>
                <a:cxn ang="0">
                  <a:pos x="12" y="52"/>
                </a:cxn>
                <a:cxn ang="0">
                  <a:pos x="5" y="46"/>
                </a:cxn>
                <a:cxn ang="0">
                  <a:pos x="5" y="45"/>
                </a:cxn>
                <a:cxn ang="0">
                  <a:pos x="5" y="44"/>
                </a:cxn>
                <a:cxn ang="0">
                  <a:pos x="9" y="39"/>
                </a:cxn>
                <a:cxn ang="0">
                  <a:pos x="8" y="35"/>
                </a:cxn>
                <a:cxn ang="0">
                  <a:pos x="1" y="34"/>
                </a:cxn>
                <a:cxn ang="0">
                  <a:pos x="0" y="33"/>
                </a:cxn>
                <a:cxn ang="0">
                  <a:pos x="0" y="24"/>
                </a:cxn>
                <a:cxn ang="0">
                  <a:pos x="1" y="23"/>
                </a:cxn>
                <a:cxn ang="0">
                  <a:pos x="8" y="22"/>
                </a:cxn>
                <a:cxn ang="0">
                  <a:pos x="9" y="18"/>
                </a:cxn>
                <a:cxn ang="0">
                  <a:pos x="5" y="13"/>
                </a:cxn>
                <a:cxn ang="0">
                  <a:pos x="5" y="12"/>
                </a:cxn>
                <a:cxn ang="0">
                  <a:pos x="5" y="11"/>
                </a:cxn>
                <a:cxn ang="0">
                  <a:pos x="13" y="5"/>
                </a:cxn>
                <a:cxn ang="0">
                  <a:pos x="14" y="5"/>
                </a:cxn>
                <a:cxn ang="0">
                  <a:pos x="19" y="9"/>
                </a:cxn>
                <a:cxn ang="0">
                  <a:pos x="22" y="8"/>
                </a:cxn>
                <a:cxn ang="0">
                  <a:pos x="23" y="1"/>
                </a:cxn>
                <a:cxn ang="0">
                  <a:pos x="25" y="0"/>
                </a:cxn>
                <a:cxn ang="0">
                  <a:pos x="33" y="0"/>
                </a:cxn>
                <a:cxn ang="0">
                  <a:pos x="34" y="1"/>
                </a:cxn>
                <a:cxn ang="0">
                  <a:pos x="36" y="8"/>
                </a:cxn>
                <a:cxn ang="0">
                  <a:pos x="39" y="9"/>
                </a:cxn>
                <a:cxn ang="0">
                  <a:pos x="44" y="5"/>
                </a:cxn>
                <a:cxn ang="0">
                  <a:pos x="45" y="5"/>
                </a:cxn>
                <a:cxn ang="0">
                  <a:pos x="46" y="5"/>
                </a:cxn>
                <a:cxn ang="0">
                  <a:pos x="52" y="12"/>
                </a:cxn>
                <a:cxn ang="0">
                  <a:pos x="53" y="12"/>
                </a:cxn>
                <a:cxn ang="0">
                  <a:pos x="52" y="13"/>
                </a:cxn>
                <a:cxn ang="0">
                  <a:pos x="48" y="18"/>
                </a:cxn>
                <a:cxn ang="0">
                  <a:pos x="50" y="22"/>
                </a:cxn>
                <a:cxn ang="0">
                  <a:pos x="57" y="23"/>
                </a:cxn>
                <a:cxn ang="0">
                  <a:pos x="58" y="25"/>
                </a:cxn>
                <a:cxn ang="0">
                  <a:pos x="58" y="33"/>
                </a:cxn>
                <a:cxn ang="0">
                  <a:pos x="29" y="19"/>
                </a:cxn>
                <a:cxn ang="0">
                  <a:pos x="19" y="29"/>
                </a:cxn>
                <a:cxn ang="0">
                  <a:pos x="29" y="38"/>
                </a:cxn>
                <a:cxn ang="0">
                  <a:pos x="39" y="29"/>
                </a:cxn>
                <a:cxn ang="0">
                  <a:pos x="29" y="19"/>
                </a:cxn>
              </a:cxnLst>
              <a:rect l="0" t="0" r="r" b="b"/>
              <a:pathLst>
                <a:path w="58" h="58">
                  <a:moveTo>
                    <a:pt x="58" y="33"/>
                  </a:moveTo>
                  <a:cubicBezTo>
                    <a:pt x="58" y="34"/>
                    <a:pt x="58" y="34"/>
                    <a:pt x="57" y="34"/>
                  </a:cubicBezTo>
                  <a:cubicBezTo>
                    <a:pt x="50" y="35"/>
                    <a:pt x="50" y="35"/>
                    <a:pt x="50" y="35"/>
                  </a:cubicBezTo>
                  <a:cubicBezTo>
                    <a:pt x="50" y="37"/>
                    <a:pt x="49" y="38"/>
                    <a:pt x="49" y="39"/>
                  </a:cubicBezTo>
                  <a:cubicBezTo>
                    <a:pt x="50" y="41"/>
                    <a:pt x="51" y="42"/>
                    <a:pt x="53" y="44"/>
                  </a:cubicBezTo>
                  <a:cubicBezTo>
                    <a:pt x="53" y="44"/>
                    <a:pt x="53" y="45"/>
                    <a:pt x="53" y="45"/>
                  </a:cubicBezTo>
                  <a:cubicBezTo>
                    <a:pt x="53" y="45"/>
                    <a:pt x="53" y="46"/>
                    <a:pt x="53" y="46"/>
                  </a:cubicBezTo>
                  <a:cubicBezTo>
                    <a:pt x="52" y="47"/>
                    <a:pt x="47" y="53"/>
                    <a:pt x="45" y="53"/>
                  </a:cubicBezTo>
                  <a:cubicBezTo>
                    <a:pt x="45" y="53"/>
                    <a:pt x="45" y="53"/>
                    <a:pt x="44" y="52"/>
                  </a:cubicBezTo>
                  <a:cubicBezTo>
                    <a:pt x="39" y="48"/>
                    <a:pt x="39" y="48"/>
                    <a:pt x="39" y="48"/>
                  </a:cubicBezTo>
                  <a:cubicBezTo>
                    <a:pt x="38" y="49"/>
                    <a:pt x="37" y="49"/>
                    <a:pt x="36" y="50"/>
                  </a:cubicBezTo>
                  <a:cubicBezTo>
                    <a:pt x="35" y="52"/>
                    <a:pt x="35" y="55"/>
                    <a:pt x="34" y="57"/>
                  </a:cubicBezTo>
                  <a:cubicBezTo>
                    <a:pt x="34" y="57"/>
                    <a:pt x="34" y="58"/>
                    <a:pt x="33" y="58"/>
                  </a:cubicBezTo>
                  <a:cubicBezTo>
                    <a:pt x="25" y="58"/>
                    <a:pt x="25" y="58"/>
                    <a:pt x="25" y="58"/>
                  </a:cubicBezTo>
                  <a:cubicBezTo>
                    <a:pt x="24" y="58"/>
                    <a:pt x="23" y="57"/>
                    <a:pt x="23" y="57"/>
                  </a:cubicBezTo>
                  <a:cubicBezTo>
                    <a:pt x="22" y="50"/>
                    <a:pt x="22" y="50"/>
                    <a:pt x="22" y="50"/>
                  </a:cubicBezTo>
                  <a:cubicBezTo>
                    <a:pt x="21" y="49"/>
                    <a:pt x="20" y="49"/>
                    <a:pt x="19" y="48"/>
                  </a:cubicBezTo>
                  <a:cubicBezTo>
                    <a:pt x="14" y="52"/>
                    <a:pt x="14" y="52"/>
                    <a:pt x="14" y="52"/>
                  </a:cubicBezTo>
                  <a:cubicBezTo>
                    <a:pt x="13" y="53"/>
                    <a:pt x="13" y="53"/>
                    <a:pt x="13" y="53"/>
                  </a:cubicBezTo>
                  <a:cubicBezTo>
                    <a:pt x="12" y="53"/>
                    <a:pt x="12" y="53"/>
                    <a:pt x="12" y="52"/>
                  </a:cubicBezTo>
                  <a:cubicBezTo>
                    <a:pt x="10" y="50"/>
                    <a:pt x="7" y="48"/>
                    <a:pt x="5" y="46"/>
                  </a:cubicBezTo>
                  <a:cubicBezTo>
                    <a:pt x="5" y="46"/>
                    <a:pt x="5" y="45"/>
                    <a:pt x="5" y="45"/>
                  </a:cubicBezTo>
                  <a:cubicBezTo>
                    <a:pt x="5" y="45"/>
                    <a:pt x="5" y="44"/>
                    <a:pt x="5" y="44"/>
                  </a:cubicBezTo>
                  <a:cubicBezTo>
                    <a:pt x="7" y="42"/>
                    <a:pt x="8" y="41"/>
                    <a:pt x="9" y="39"/>
                  </a:cubicBezTo>
                  <a:cubicBezTo>
                    <a:pt x="9" y="38"/>
                    <a:pt x="8" y="37"/>
                    <a:pt x="8" y="35"/>
                  </a:cubicBezTo>
                  <a:cubicBezTo>
                    <a:pt x="1" y="34"/>
                    <a:pt x="1" y="34"/>
                    <a:pt x="1" y="34"/>
                  </a:cubicBezTo>
                  <a:cubicBezTo>
                    <a:pt x="0" y="34"/>
                    <a:pt x="0" y="33"/>
                    <a:pt x="0" y="33"/>
                  </a:cubicBezTo>
                  <a:cubicBezTo>
                    <a:pt x="0" y="24"/>
                    <a:pt x="0" y="24"/>
                    <a:pt x="0" y="24"/>
                  </a:cubicBezTo>
                  <a:cubicBezTo>
                    <a:pt x="0" y="24"/>
                    <a:pt x="0" y="23"/>
                    <a:pt x="1" y="23"/>
                  </a:cubicBezTo>
                  <a:cubicBezTo>
                    <a:pt x="8" y="22"/>
                    <a:pt x="8" y="22"/>
                    <a:pt x="8" y="22"/>
                  </a:cubicBezTo>
                  <a:cubicBezTo>
                    <a:pt x="8" y="21"/>
                    <a:pt x="9" y="20"/>
                    <a:pt x="9" y="18"/>
                  </a:cubicBezTo>
                  <a:cubicBezTo>
                    <a:pt x="8" y="17"/>
                    <a:pt x="7" y="15"/>
                    <a:pt x="5" y="13"/>
                  </a:cubicBezTo>
                  <a:cubicBezTo>
                    <a:pt x="5" y="13"/>
                    <a:pt x="5" y="13"/>
                    <a:pt x="5" y="12"/>
                  </a:cubicBezTo>
                  <a:cubicBezTo>
                    <a:pt x="5" y="12"/>
                    <a:pt x="5" y="12"/>
                    <a:pt x="5" y="11"/>
                  </a:cubicBezTo>
                  <a:cubicBezTo>
                    <a:pt x="6" y="10"/>
                    <a:pt x="11" y="5"/>
                    <a:pt x="13" y="5"/>
                  </a:cubicBezTo>
                  <a:cubicBezTo>
                    <a:pt x="13" y="5"/>
                    <a:pt x="13" y="5"/>
                    <a:pt x="14" y="5"/>
                  </a:cubicBezTo>
                  <a:cubicBezTo>
                    <a:pt x="19" y="9"/>
                    <a:pt x="19" y="9"/>
                    <a:pt x="19" y="9"/>
                  </a:cubicBezTo>
                  <a:cubicBezTo>
                    <a:pt x="20" y="9"/>
                    <a:pt x="21" y="8"/>
                    <a:pt x="22" y="8"/>
                  </a:cubicBezTo>
                  <a:cubicBezTo>
                    <a:pt x="22" y="5"/>
                    <a:pt x="23" y="3"/>
                    <a:pt x="23" y="1"/>
                  </a:cubicBezTo>
                  <a:cubicBezTo>
                    <a:pt x="23" y="0"/>
                    <a:pt x="24" y="0"/>
                    <a:pt x="25" y="0"/>
                  </a:cubicBezTo>
                  <a:cubicBezTo>
                    <a:pt x="33" y="0"/>
                    <a:pt x="33" y="0"/>
                    <a:pt x="33" y="0"/>
                  </a:cubicBezTo>
                  <a:cubicBezTo>
                    <a:pt x="34" y="0"/>
                    <a:pt x="34" y="0"/>
                    <a:pt x="34" y="1"/>
                  </a:cubicBezTo>
                  <a:cubicBezTo>
                    <a:pt x="36" y="8"/>
                    <a:pt x="36" y="8"/>
                    <a:pt x="36" y="8"/>
                  </a:cubicBezTo>
                  <a:cubicBezTo>
                    <a:pt x="37" y="8"/>
                    <a:pt x="38" y="9"/>
                    <a:pt x="39" y="9"/>
                  </a:cubicBezTo>
                  <a:cubicBezTo>
                    <a:pt x="44" y="5"/>
                    <a:pt x="44" y="5"/>
                    <a:pt x="44" y="5"/>
                  </a:cubicBezTo>
                  <a:cubicBezTo>
                    <a:pt x="45" y="5"/>
                    <a:pt x="45" y="5"/>
                    <a:pt x="45" y="5"/>
                  </a:cubicBezTo>
                  <a:cubicBezTo>
                    <a:pt x="46" y="5"/>
                    <a:pt x="46" y="5"/>
                    <a:pt x="46" y="5"/>
                  </a:cubicBezTo>
                  <a:cubicBezTo>
                    <a:pt x="48" y="7"/>
                    <a:pt x="51" y="9"/>
                    <a:pt x="52" y="12"/>
                  </a:cubicBezTo>
                  <a:cubicBezTo>
                    <a:pt x="53" y="12"/>
                    <a:pt x="53" y="12"/>
                    <a:pt x="53" y="12"/>
                  </a:cubicBezTo>
                  <a:cubicBezTo>
                    <a:pt x="53" y="13"/>
                    <a:pt x="53" y="13"/>
                    <a:pt x="52" y="13"/>
                  </a:cubicBezTo>
                  <a:cubicBezTo>
                    <a:pt x="51" y="15"/>
                    <a:pt x="50" y="17"/>
                    <a:pt x="48" y="18"/>
                  </a:cubicBezTo>
                  <a:cubicBezTo>
                    <a:pt x="49" y="20"/>
                    <a:pt x="50" y="21"/>
                    <a:pt x="50" y="22"/>
                  </a:cubicBezTo>
                  <a:cubicBezTo>
                    <a:pt x="57" y="23"/>
                    <a:pt x="57" y="23"/>
                    <a:pt x="57" y="23"/>
                  </a:cubicBezTo>
                  <a:cubicBezTo>
                    <a:pt x="58" y="23"/>
                    <a:pt x="58" y="24"/>
                    <a:pt x="58" y="25"/>
                  </a:cubicBezTo>
                  <a:lnTo>
                    <a:pt x="58" y="33"/>
                  </a:lnTo>
                  <a:close/>
                  <a:moveTo>
                    <a:pt x="29" y="19"/>
                  </a:moveTo>
                  <a:cubicBezTo>
                    <a:pt x="24" y="19"/>
                    <a:pt x="19" y="23"/>
                    <a:pt x="19" y="29"/>
                  </a:cubicBezTo>
                  <a:cubicBezTo>
                    <a:pt x="19" y="34"/>
                    <a:pt x="24" y="38"/>
                    <a:pt x="29" y="38"/>
                  </a:cubicBezTo>
                  <a:cubicBezTo>
                    <a:pt x="34" y="38"/>
                    <a:pt x="39" y="34"/>
                    <a:pt x="39" y="29"/>
                  </a:cubicBezTo>
                  <a:cubicBezTo>
                    <a:pt x="39" y="23"/>
                    <a:pt x="34" y="19"/>
                    <a:pt x="29" y="19"/>
                  </a:cubicBezTo>
                  <a:close/>
                </a:path>
              </a:pathLst>
            </a:custGeom>
            <a:solidFill>
              <a:schemeClr val="bg1"/>
            </a:solidFill>
            <a:ln w="9525">
              <a:noFill/>
              <a:round/>
              <a:headEnd/>
              <a:tailEnd/>
            </a:ln>
          </p:spPr>
          <p:txBody>
            <a:bodyPr vert="horz" wrap="square" lIns="121682" tIns="60841" rIns="121682" bIns="60841" numCol="1" anchor="t" anchorCtr="0" compatLnSpc="1">
              <a:prstTxWarp prst="textNoShape">
                <a:avLst/>
              </a:prstTxWarp>
            </a:bodyPr>
            <a:lstStyle/>
            <a:p>
              <a:endParaRPr lang="en-US" sz="3190">
                <a:solidFill>
                  <a:srgbClr val="373942"/>
                </a:solidFill>
                <a:cs typeface="+mn-ea"/>
                <a:sym typeface="+mn-lt"/>
              </a:endParaRPr>
            </a:p>
          </p:txBody>
        </p:sp>
      </p:grpSp>
      <p:grpSp>
        <p:nvGrpSpPr>
          <p:cNvPr id="37" name="组合 36">
            <a:extLst>
              <a:ext uri="{FF2B5EF4-FFF2-40B4-BE49-F238E27FC236}">
                <a16:creationId xmlns="" xmlns:a16="http://schemas.microsoft.com/office/drawing/2014/main" id="{7FF2E874-1D45-47B0-AA4E-B12E692CC6E8}"/>
              </a:ext>
            </a:extLst>
          </p:cNvPr>
          <p:cNvGrpSpPr/>
          <p:nvPr/>
        </p:nvGrpSpPr>
        <p:grpSpPr>
          <a:xfrm>
            <a:off x="3696038" y="2321255"/>
            <a:ext cx="2453263" cy="3554124"/>
            <a:chOff x="3696038" y="2198705"/>
            <a:chExt cx="2453263" cy="3554124"/>
          </a:xfrm>
        </p:grpSpPr>
        <p:sp>
          <p:nvSpPr>
            <p:cNvPr id="38" name="Rectangle 15">
              <a:extLst>
                <a:ext uri="{FF2B5EF4-FFF2-40B4-BE49-F238E27FC236}">
                  <a16:creationId xmlns="" xmlns:a16="http://schemas.microsoft.com/office/drawing/2014/main" id="{9FC54946-52A9-4054-B713-F8AC7C966222}"/>
                </a:ext>
              </a:extLst>
            </p:cNvPr>
            <p:cNvSpPr/>
            <p:nvPr/>
          </p:nvSpPr>
          <p:spPr>
            <a:xfrm>
              <a:off x="3696038" y="2406577"/>
              <a:ext cx="2453263" cy="3346252"/>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190">
                <a:solidFill>
                  <a:prstClr val="white"/>
                </a:solidFill>
                <a:cs typeface="+mn-ea"/>
                <a:sym typeface="+mn-lt"/>
              </a:endParaRPr>
            </a:p>
          </p:txBody>
        </p:sp>
        <p:sp>
          <p:nvSpPr>
            <p:cNvPr id="39" name="Trapezoid 17@|1FFC:1137349|FBC:16777215|LFC:16777215|LBC:16777215">
              <a:extLst>
                <a:ext uri="{FF2B5EF4-FFF2-40B4-BE49-F238E27FC236}">
                  <a16:creationId xmlns="" xmlns:a16="http://schemas.microsoft.com/office/drawing/2014/main" id="{BDDEFEA6-4A87-47DC-87BA-6705B873CBC6}"/>
                </a:ext>
              </a:extLst>
            </p:cNvPr>
            <p:cNvSpPr/>
            <p:nvPr/>
          </p:nvSpPr>
          <p:spPr>
            <a:xfrm>
              <a:off x="4174833" y="2199549"/>
              <a:ext cx="1495673" cy="207873"/>
            </a:xfrm>
            <a:prstGeom prst="trapezoid">
              <a:avLst>
                <a:gd name="adj" fmla="val 67927"/>
              </a:avLst>
            </a:prstGeom>
            <a:solidFill>
              <a:srgbClr val="3F3F3F"/>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190">
                <a:solidFill>
                  <a:prstClr val="white"/>
                </a:solidFill>
                <a:cs typeface="+mn-ea"/>
                <a:sym typeface="+mn-lt"/>
              </a:endParaRPr>
            </a:p>
          </p:txBody>
        </p:sp>
        <p:sp>
          <p:nvSpPr>
            <p:cNvPr id="40" name="Pentagon 18@|1FFC:1554685|FBC:16777215|LFC:16777215|LBC:16777215">
              <a:extLst>
                <a:ext uri="{FF2B5EF4-FFF2-40B4-BE49-F238E27FC236}">
                  <a16:creationId xmlns="" xmlns:a16="http://schemas.microsoft.com/office/drawing/2014/main" id="{561C62F3-EE3A-4D7E-8B62-917103DA5145}"/>
                </a:ext>
              </a:extLst>
            </p:cNvPr>
            <p:cNvSpPr/>
            <p:nvPr/>
          </p:nvSpPr>
          <p:spPr>
            <a:xfrm rot="5400000">
              <a:off x="4425883" y="2087081"/>
              <a:ext cx="993572" cy="1216819"/>
            </a:xfrm>
            <a:prstGeom prst="homePlate">
              <a:avLst>
                <a:gd name="adj" fmla="val 31720"/>
              </a:avLst>
            </a:prstGeom>
            <a:solidFill>
              <a:srgbClr val="3F3F3F"/>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190">
                <a:solidFill>
                  <a:prstClr val="white"/>
                </a:solidFill>
                <a:cs typeface="+mn-ea"/>
                <a:sym typeface="+mn-lt"/>
              </a:endParaRPr>
            </a:p>
          </p:txBody>
        </p:sp>
        <p:sp>
          <p:nvSpPr>
            <p:cNvPr id="41" name="Freeform 245">
              <a:extLst>
                <a:ext uri="{FF2B5EF4-FFF2-40B4-BE49-F238E27FC236}">
                  <a16:creationId xmlns="" xmlns:a16="http://schemas.microsoft.com/office/drawing/2014/main" id="{C6C39A29-CFE5-4990-987D-4FFE0A83C032}"/>
                </a:ext>
              </a:extLst>
            </p:cNvPr>
            <p:cNvSpPr>
              <a:spLocks noChangeAspect="1"/>
            </p:cNvSpPr>
            <p:nvPr/>
          </p:nvSpPr>
          <p:spPr bwMode="auto">
            <a:xfrm>
              <a:off x="4666428" y="2410240"/>
              <a:ext cx="512482" cy="512482"/>
            </a:xfrm>
            <a:custGeom>
              <a:avLst/>
              <a:gdLst/>
              <a:ahLst/>
              <a:cxnLst>
                <a:cxn ang="0">
                  <a:pos x="68" y="3"/>
                </a:cxn>
                <a:cxn ang="0">
                  <a:pos x="58" y="61"/>
                </a:cxn>
                <a:cxn ang="0">
                  <a:pos x="57" y="63"/>
                </a:cxn>
                <a:cxn ang="0">
                  <a:pos x="56" y="63"/>
                </a:cxn>
                <a:cxn ang="0">
                  <a:pos x="55" y="63"/>
                </a:cxn>
                <a:cxn ang="0">
                  <a:pos x="38" y="56"/>
                </a:cxn>
                <a:cxn ang="0">
                  <a:pos x="28" y="67"/>
                </a:cxn>
                <a:cxn ang="0">
                  <a:pos x="26" y="68"/>
                </a:cxn>
                <a:cxn ang="0">
                  <a:pos x="26" y="68"/>
                </a:cxn>
                <a:cxn ang="0">
                  <a:pos x="24" y="65"/>
                </a:cxn>
                <a:cxn ang="0">
                  <a:pos x="24" y="52"/>
                </a:cxn>
                <a:cxn ang="0">
                  <a:pos x="57" y="12"/>
                </a:cxn>
                <a:cxn ang="0">
                  <a:pos x="16" y="47"/>
                </a:cxn>
                <a:cxn ang="0">
                  <a:pos x="1" y="41"/>
                </a:cxn>
                <a:cxn ang="0">
                  <a:pos x="0" y="39"/>
                </a:cxn>
                <a:cxn ang="0">
                  <a:pos x="1" y="36"/>
                </a:cxn>
                <a:cxn ang="0">
                  <a:pos x="64" y="0"/>
                </a:cxn>
                <a:cxn ang="0">
                  <a:pos x="65" y="0"/>
                </a:cxn>
                <a:cxn ang="0">
                  <a:pos x="67" y="0"/>
                </a:cxn>
                <a:cxn ang="0">
                  <a:pos x="68" y="3"/>
                </a:cxn>
              </a:cxnLst>
              <a:rect l="0" t="0" r="r" b="b"/>
              <a:pathLst>
                <a:path w="68" h="68">
                  <a:moveTo>
                    <a:pt x="68" y="3"/>
                  </a:moveTo>
                  <a:cubicBezTo>
                    <a:pt x="58" y="61"/>
                    <a:pt x="58" y="61"/>
                    <a:pt x="58" y="61"/>
                  </a:cubicBezTo>
                  <a:cubicBezTo>
                    <a:pt x="58" y="62"/>
                    <a:pt x="57" y="62"/>
                    <a:pt x="57" y="63"/>
                  </a:cubicBezTo>
                  <a:cubicBezTo>
                    <a:pt x="56" y="63"/>
                    <a:pt x="56" y="63"/>
                    <a:pt x="56" y="63"/>
                  </a:cubicBezTo>
                  <a:cubicBezTo>
                    <a:pt x="55" y="63"/>
                    <a:pt x="55" y="63"/>
                    <a:pt x="55" y="63"/>
                  </a:cubicBezTo>
                  <a:cubicBezTo>
                    <a:pt x="38" y="56"/>
                    <a:pt x="38" y="56"/>
                    <a:pt x="38" y="56"/>
                  </a:cubicBezTo>
                  <a:cubicBezTo>
                    <a:pt x="28" y="67"/>
                    <a:pt x="28" y="67"/>
                    <a:pt x="28" y="67"/>
                  </a:cubicBezTo>
                  <a:cubicBezTo>
                    <a:pt x="28" y="67"/>
                    <a:pt x="27" y="68"/>
                    <a:pt x="26" y="68"/>
                  </a:cubicBezTo>
                  <a:cubicBezTo>
                    <a:pt x="26" y="68"/>
                    <a:pt x="26" y="68"/>
                    <a:pt x="26" y="68"/>
                  </a:cubicBezTo>
                  <a:cubicBezTo>
                    <a:pt x="25" y="67"/>
                    <a:pt x="24" y="66"/>
                    <a:pt x="24" y="65"/>
                  </a:cubicBezTo>
                  <a:cubicBezTo>
                    <a:pt x="24" y="52"/>
                    <a:pt x="24" y="52"/>
                    <a:pt x="24" y="52"/>
                  </a:cubicBezTo>
                  <a:cubicBezTo>
                    <a:pt x="57" y="12"/>
                    <a:pt x="57" y="12"/>
                    <a:pt x="57" y="12"/>
                  </a:cubicBezTo>
                  <a:cubicBezTo>
                    <a:pt x="16" y="47"/>
                    <a:pt x="16" y="47"/>
                    <a:pt x="16" y="47"/>
                  </a:cubicBezTo>
                  <a:cubicBezTo>
                    <a:pt x="1" y="41"/>
                    <a:pt x="1" y="41"/>
                    <a:pt x="1" y="41"/>
                  </a:cubicBezTo>
                  <a:cubicBezTo>
                    <a:pt x="0" y="40"/>
                    <a:pt x="0" y="40"/>
                    <a:pt x="0" y="39"/>
                  </a:cubicBezTo>
                  <a:cubicBezTo>
                    <a:pt x="0" y="38"/>
                    <a:pt x="0" y="37"/>
                    <a:pt x="1" y="36"/>
                  </a:cubicBezTo>
                  <a:cubicBezTo>
                    <a:pt x="64" y="0"/>
                    <a:pt x="64" y="0"/>
                    <a:pt x="64" y="0"/>
                  </a:cubicBezTo>
                  <a:cubicBezTo>
                    <a:pt x="65" y="0"/>
                    <a:pt x="65" y="0"/>
                    <a:pt x="65" y="0"/>
                  </a:cubicBezTo>
                  <a:cubicBezTo>
                    <a:pt x="66" y="0"/>
                    <a:pt x="66" y="0"/>
                    <a:pt x="67" y="0"/>
                  </a:cubicBezTo>
                  <a:cubicBezTo>
                    <a:pt x="68" y="1"/>
                    <a:pt x="68" y="2"/>
                    <a:pt x="68" y="3"/>
                  </a:cubicBezTo>
                  <a:close/>
                </a:path>
              </a:pathLst>
            </a:custGeom>
            <a:solidFill>
              <a:schemeClr val="bg1"/>
            </a:solidFill>
            <a:ln w="9525">
              <a:noFill/>
              <a:round/>
              <a:headEnd/>
              <a:tailEnd/>
            </a:ln>
          </p:spPr>
          <p:txBody>
            <a:bodyPr vert="horz" wrap="square" lIns="121682" tIns="60841" rIns="121682" bIns="60841" numCol="1" anchor="t" anchorCtr="0" compatLnSpc="1">
              <a:prstTxWarp prst="textNoShape">
                <a:avLst/>
              </a:prstTxWarp>
            </a:bodyPr>
            <a:lstStyle/>
            <a:p>
              <a:endParaRPr lang="en-US" sz="3190">
                <a:solidFill>
                  <a:srgbClr val="373942"/>
                </a:solidFill>
                <a:cs typeface="+mn-ea"/>
                <a:sym typeface="+mn-lt"/>
              </a:endParaRPr>
            </a:p>
          </p:txBody>
        </p:sp>
      </p:grpSp>
      <p:grpSp>
        <p:nvGrpSpPr>
          <p:cNvPr id="42" name="组合 41">
            <a:extLst>
              <a:ext uri="{FF2B5EF4-FFF2-40B4-BE49-F238E27FC236}">
                <a16:creationId xmlns="" xmlns:a16="http://schemas.microsoft.com/office/drawing/2014/main" id="{B5EF9AB1-5C74-40F1-A5CF-EDCD7CFE6D3F}"/>
              </a:ext>
            </a:extLst>
          </p:cNvPr>
          <p:cNvGrpSpPr/>
          <p:nvPr/>
        </p:nvGrpSpPr>
        <p:grpSpPr>
          <a:xfrm>
            <a:off x="6253565" y="2321255"/>
            <a:ext cx="2453263" cy="3554124"/>
            <a:chOff x="6253565" y="2198705"/>
            <a:chExt cx="2453263" cy="3554124"/>
          </a:xfrm>
        </p:grpSpPr>
        <p:sp>
          <p:nvSpPr>
            <p:cNvPr id="43" name="Rectangle 21">
              <a:extLst>
                <a:ext uri="{FF2B5EF4-FFF2-40B4-BE49-F238E27FC236}">
                  <a16:creationId xmlns="" xmlns:a16="http://schemas.microsoft.com/office/drawing/2014/main" id="{7B58097D-6955-453C-8A71-909EF342F62B}"/>
                </a:ext>
              </a:extLst>
            </p:cNvPr>
            <p:cNvSpPr/>
            <p:nvPr/>
          </p:nvSpPr>
          <p:spPr>
            <a:xfrm>
              <a:off x="6253565" y="2406577"/>
              <a:ext cx="2453263" cy="3346252"/>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190">
                <a:solidFill>
                  <a:prstClr val="white"/>
                </a:solidFill>
                <a:cs typeface="+mn-ea"/>
                <a:sym typeface="+mn-lt"/>
              </a:endParaRPr>
            </a:p>
          </p:txBody>
        </p:sp>
        <p:sp>
          <p:nvSpPr>
            <p:cNvPr id="44" name="Trapezoid 23@|1FFC:192|FBC:16777215|LFC:16777215|LBC:16777215">
              <a:extLst>
                <a:ext uri="{FF2B5EF4-FFF2-40B4-BE49-F238E27FC236}">
                  <a16:creationId xmlns="" xmlns:a16="http://schemas.microsoft.com/office/drawing/2014/main" id="{2094C525-470C-48E3-B182-628E19CAA149}"/>
                </a:ext>
              </a:extLst>
            </p:cNvPr>
            <p:cNvSpPr/>
            <p:nvPr/>
          </p:nvSpPr>
          <p:spPr>
            <a:xfrm>
              <a:off x="6732360" y="2199549"/>
              <a:ext cx="1495673" cy="207873"/>
            </a:xfrm>
            <a:prstGeom prst="trapezoid">
              <a:avLst>
                <a:gd name="adj" fmla="val 67927"/>
              </a:avLst>
            </a:prstGeom>
            <a:solidFill>
              <a:srgbClr val="E82B11"/>
            </a:solidFill>
            <a:ln w="38100">
              <a:noFill/>
            </a:ln>
            <a:effectLst>
              <a:outerShdw blurRad="63500" algn="ctr" rotWithShape="0">
                <a:prstClr val="black">
                  <a:alpha val="40000"/>
                </a:prstClr>
              </a:outerShdw>
            </a:effectLst>
          </p:spPr>
          <p:txBody>
            <a:bodyPr/>
            <a:lstStyle/>
            <a:p>
              <a:endParaRPr lang="en-US" sz="2400">
                <a:solidFill>
                  <a:schemeClr val="tx1"/>
                </a:solidFill>
                <a:cs typeface="+mn-ea"/>
                <a:sym typeface="+mn-lt"/>
              </a:endParaRPr>
            </a:p>
          </p:txBody>
        </p:sp>
        <p:sp>
          <p:nvSpPr>
            <p:cNvPr id="45" name="Pentagon 24@|1FFC:2381804|FBC:16777215|LFC:16777215|LBC:16777215">
              <a:extLst>
                <a:ext uri="{FF2B5EF4-FFF2-40B4-BE49-F238E27FC236}">
                  <a16:creationId xmlns="" xmlns:a16="http://schemas.microsoft.com/office/drawing/2014/main" id="{B0D3DA94-9A58-4179-92A3-19C628289993}"/>
                </a:ext>
              </a:extLst>
            </p:cNvPr>
            <p:cNvSpPr/>
            <p:nvPr/>
          </p:nvSpPr>
          <p:spPr>
            <a:xfrm rot="5400000">
              <a:off x="6983410" y="2087081"/>
              <a:ext cx="993572" cy="1216819"/>
            </a:xfrm>
            <a:prstGeom prst="homePlate">
              <a:avLst>
                <a:gd name="adj" fmla="val 31720"/>
              </a:avLst>
            </a:prstGeom>
            <a:solidFill>
              <a:srgbClr val="E82B11"/>
            </a:solidFill>
            <a:ln w="38100">
              <a:noFill/>
            </a:ln>
            <a:effectLst>
              <a:outerShdw blurRad="63500" algn="ctr" rotWithShape="0">
                <a:prstClr val="black">
                  <a:alpha val="40000"/>
                </a:prstClr>
              </a:outerShdw>
            </a:effectLst>
          </p:spPr>
          <p:txBody>
            <a:bodyPr/>
            <a:lstStyle/>
            <a:p>
              <a:endParaRPr lang="en-US" sz="2400">
                <a:solidFill>
                  <a:schemeClr val="tx1"/>
                </a:solidFill>
                <a:cs typeface="+mn-ea"/>
                <a:sym typeface="+mn-lt"/>
              </a:endParaRPr>
            </a:p>
          </p:txBody>
        </p:sp>
        <p:sp>
          <p:nvSpPr>
            <p:cNvPr id="46" name="Freeform 132">
              <a:extLst>
                <a:ext uri="{FF2B5EF4-FFF2-40B4-BE49-F238E27FC236}">
                  <a16:creationId xmlns="" xmlns:a16="http://schemas.microsoft.com/office/drawing/2014/main" id="{8078E170-79CF-4BC7-9A5C-DE04DD068464}"/>
                </a:ext>
              </a:extLst>
            </p:cNvPr>
            <p:cNvSpPr>
              <a:spLocks noChangeAspect="1" noEditPoints="1"/>
            </p:cNvSpPr>
            <p:nvPr/>
          </p:nvSpPr>
          <p:spPr bwMode="auto">
            <a:xfrm>
              <a:off x="7175990" y="2375502"/>
              <a:ext cx="608412" cy="581957"/>
            </a:xfrm>
            <a:custGeom>
              <a:avLst/>
              <a:gdLst/>
              <a:ahLst/>
              <a:cxnLst>
                <a:cxn ang="0">
                  <a:pos x="62" y="31"/>
                </a:cxn>
                <a:cxn ang="0">
                  <a:pos x="62" y="31"/>
                </a:cxn>
                <a:cxn ang="0">
                  <a:pos x="54" y="27"/>
                </a:cxn>
                <a:cxn ang="0">
                  <a:pos x="45" y="33"/>
                </a:cxn>
                <a:cxn ang="0">
                  <a:pos x="44" y="35"/>
                </a:cxn>
                <a:cxn ang="0">
                  <a:pos x="43" y="35"/>
                </a:cxn>
                <a:cxn ang="0">
                  <a:pos x="42" y="35"/>
                </a:cxn>
                <a:cxn ang="0">
                  <a:pos x="41" y="33"/>
                </a:cxn>
                <a:cxn ang="0">
                  <a:pos x="32" y="27"/>
                </a:cxn>
                <a:cxn ang="0">
                  <a:pos x="23" y="33"/>
                </a:cxn>
                <a:cxn ang="0">
                  <a:pos x="22" y="35"/>
                </a:cxn>
                <a:cxn ang="0">
                  <a:pos x="21" y="35"/>
                </a:cxn>
                <a:cxn ang="0">
                  <a:pos x="20" y="35"/>
                </a:cxn>
                <a:cxn ang="0">
                  <a:pos x="19" y="33"/>
                </a:cxn>
                <a:cxn ang="0">
                  <a:pos x="10" y="27"/>
                </a:cxn>
                <a:cxn ang="0">
                  <a:pos x="3" y="31"/>
                </a:cxn>
                <a:cxn ang="0">
                  <a:pos x="2" y="31"/>
                </a:cxn>
                <a:cxn ang="0">
                  <a:pos x="0" y="30"/>
                </a:cxn>
                <a:cxn ang="0">
                  <a:pos x="0" y="30"/>
                </a:cxn>
                <a:cxn ang="0">
                  <a:pos x="32" y="7"/>
                </a:cxn>
                <a:cxn ang="0">
                  <a:pos x="64" y="30"/>
                </a:cxn>
                <a:cxn ang="0">
                  <a:pos x="64" y="30"/>
                </a:cxn>
                <a:cxn ang="0">
                  <a:pos x="62" y="31"/>
                </a:cxn>
                <a:cxn ang="0">
                  <a:pos x="34" y="51"/>
                </a:cxn>
                <a:cxn ang="0">
                  <a:pos x="25" y="61"/>
                </a:cxn>
                <a:cxn ang="0">
                  <a:pos x="15" y="51"/>
                </a:cxn>
                <a:cxn ang="0">
                  <a:pos x="17" y="49"/>
                </a:cxn>
                <a:cxn ang="0">
                  <a:pos x="20" y="51"/>
                </a:cxn>
                <a:cxn ang="0">
                  <a:pos x="25" y="56"/>
                </a:cxn>
                <a:cxn ang="0">
                  <a:pos x="30" y="51"/>
                </a:cxn>
                <a:cxn ang="0">
                  <a:pos x="30" y="29"/>
                </a:cxn>
                <a:cxn ang="0">
                  <a:pos x="32" y="29"/>
                </a:cxn>
                <a:cxn ang="0">
                  <a:pos x="34" y="29"/>
                </a:cxn>
                <a:cxn ang="0">
                  <a:pos x="34" y="51"/>
                </a:cxn>
                <a:cxn ang="0">
                  <a:pos x="34" y="6"/>
                </a:cxn>
                <a:cxn ang="0">
                  <a:pos x="32" y="6"/>
                </a:cxn>
                <a:cxn ang="0">
                  <a:pos x="30" y="6"/>
                </a:cxn>
                <a:cxn ang="0">
                  <a:pos x="30" y="3"/>
                </a:cxn>
                <a:cxn ang="0">
                  <a:pos x="32" y="0"/>
                </a:cxn>
                <a:cxn ang="0">
                  <a:pos x="34" y="3"/>
                </a:cxn>
                <a:cxn ang="0">
                  <a:pos x="34" y="6"/>
                </a:cxn>
              </a:cxnLst>
              <a:rect l="0" t="0" r="r" b="b"/>
              <a:pathLst>
                <a:path w="64" h="61">
                  <a:moveTo>
                    <a:pt x="62" y="31"/>
                  </a:moveTo>
                  <a:cubicBezTo>
                    <a:pt x="62" y="31"/>
                    <a:pt x="62" y="31"/>
                    <a:pt x="62" y="31"/>
                  </a:cubicBezTo>
                  <a:cubicBezTo>
                    <a:pt x="59" y="29"/>
                    <a:pt x="57" y="27"/>
                    <a:pt x="54" y="27"/>
                  </a:cubicBezTo>
                  <a:cubicBezTo>
                    <a:pt x="51" y="27"/>
                    <a:pt x="47" y="30"/>
                    <a:pt x="45" y="33"/>
                  </a:cubicBezTo>
                  <a:cubicBezTo>
                    <a:pt x="45" y="33"/>
                    <a:pt x="45" y="34"/>
                    <a:pt x="44" y="35"/>
                  </a:cubicBezTo>
                  <a:cubicBezTo>
                    <a:pt x="44" y="35"/>
                    <a:pt x="44" y="35"/>
                    <a:pt x="43" y="35"/>
                  </a:cubicBezTo>
                  <a:cubicBezTo>
                    <a:pt x="43" y="35"/>
                    <a:pt x="42" y="35"/>
                    <a:pt x="42" y="35"/>
                  </a:cubicBezTo>
                  <a:cubicBezTo>
                    <a:pt x="42" y="34"/>
                    <a:pt x="41" y="33"/>
                    <a:pt x="41" y="33"/>
                  </a:cubicBezTo>
                  <a:cubicBezTo>
                    <a:pt x="39" y="30"/>
                    <a:pt x="36" y="27"/>
                    <a:pt x="32" y="27"/>
                  </a:cubicBezTo>
                  <a:cubicBezTo>
                    <a:pt x="28" y="27"/>
                    <a:pt x="25" y="30"/>
                    <a:pt x="23" y="33"/>
                  </a:cubicBezTo>
                  <a:cubicBezTo>
                    <a:pt x="23" y="33"/>
                    <a:pt x="22" y="34"/>
                    <a:pt x="22" y="35"/>
                  </a:cubicBezTo>
                  <a:cubicBezTo>
                    <a:pt x="22" y="35"/>
                    <a:pt x="22" y="35"/>
                    <a:pt x="21" y="35"/>
                  </a:cubicBezTo>
                  <a:cubicBezTo>
                    <a:pt x="20" y="35"/>
                    <a:pt x="20" y="35"/>
                    <a:pt x="20" y="35"/>
                  </a:cubicBezTo>
                  <a:cubicBezTo>
                    <a:pt x="19" y="34"/>
                    <a:pt x="19" y="33"/>
                    <a:pt x="19" y="33"/>
                  </a:cubicBezTo>
                  <a:cubicBezTo>
                    <a:pt x="17" y="30"/>
                    <a:pt x="14" y="27"/>
                    <a:pt x="10" y="27"/>
                  </a:cubicBezTo>
                  <a:cubicBezTo>
                    <a:pt x="7" y="27"/>
                    <a:pt x="5" y="29"/>
                    <a:pt x="3" y="31"/>
                  </a:cubicBezTo>
                  <a:cubicBezTo>
                    <a:pt x="2" y="31"/>
                    <a:pt x="2" y="31"/>
                    <a:pt x="2" y="31"/>
                  </a:cubicBezTo>
                  <a:cubicBezTo>
                    <a:pt x="1" y="31"/>
                    <a:pt x="0" y="31"/>
                    <a:pt x="0" y="30"/>
                  </a:cubicBezTo>
                  <a:cubicBezTo>
                    <a:pt x="0" y="30"/>
                    <a:pt x="0" y="30"/>
                    <a:pt x="0" y="30"/>
                  </a:cubicBezTo>
                  <a:cubicBezTo>
                    <a:pt x="4" y="16"/>
                    <a:pt x="18" y="7"/>
                    <a:pt x="32" y="7"/>
                  </a:cubicBezTo>
                  <a:cubicBezTo>
                    <a:pt x="46" y="7"/>
                    <a:pt x="60" y="16"/>
                    <a:pt x="64" y="30"/>
                  </a:cubicBezTo>
                  <a:cubicBezTo>
                    <a:pt x="64" y="30"/>
                    <a:pt x="64" y="30"/>
                    <a:pt x="64" y="30"/>
                  </a:cubicBezTo>
                  <a:cubicBezTo>
                    <a:pt x="64" y="31"/>
                    <a:pt x="63" y="31"/>
                    <a:pt x="62" y="31"/>
                  </a:cubicBezTo>
                  <a:close/>
                  <a:moveTo>
                    <a:pt x="34" y="51"/>
                  </a:moveTo>
                  <a:cubicBezTo>
                    <a:pt x="34" y="56"/>
                    <a:pt x="30" y="61"/>
                    <a:pt x="25" y="61"/>
                  </a:cubicBezTo>
                  <a:cubicBezTo>
                    <a:pt x="19" y="61"/>
                    <a:pt x="15" y="56"/>
                    <a:pt x="15" y="51"/>
                  </a:cubicBezTo>
                  <a:cubicBezTo>
                    <a:pt x="15" y="50"/>
                    <a:pt x="16" y="49"/>
                    <a:pt x="17" y="49"/>
                  </a:cubicBezTo>
                  <a:cubicBezTo>
                    <a:pt x="19" y="49"/>
                    <a:pt x="20" y="50"/>
                    <a:pt x="20" y="51"/>
                  </a:cubicBezTo>
                  <a:cubicBezTo>
                    <a:pt x="20" y="54"/>
                    <a:pt x="22" y="56"/>
                    <a:pt x="25" y="56"/>
                  </a:cubicBezTo>
                  <a:cubicBezTo>
                    <a:pt x="27" y="56"/>
                    <a:pt x="30" y="54"/>
                    <a:pt x="30" y="51"/>
                  </a:cubicBezTo>
                  <a:cubicBezTo>
                    <a:pt x="30" y="29"/>
                    <a:pt x="30" y="29"/>
                    <a:pt x="30" y="29"/>
                  </a:cubicBezTo>
                  <a:cubicBezTo>
                    <a:pt x="30" y="29"/>
                    <a:pt x="31" y="29"/>
                    <a:pt x="32" y="29"/>
                  </a:cubicBezTo>
                  <a:cubicBezTo>
                    <a:pt x="33" y="29"/>
                    <a:pt x="34" y="29"/>
                    <a:pt x="34" y="29"/>
                  </a:cubicBezTo>
                  <a:lnTo>
                    <a:pt x="34" y="51"/>
                  </a:lnTo>
                  <a:close/>
                  <a:moveTo>
                    <a:pt x="34" y="6"/>
                  </a:moveTo>
                  <a:cubicBezTo>
                    <a:pt x="34" y="6"/>
                    <a:pt x="33" y="6"/>
                    <a:pt x="32" y="6"/>
                  </a:cubicBezTo>
                  <a:cubicBezTo>
                    <a:pt x="31" y="6"/>
                    <a:pt x="30" y="6"/>
                    <a:pt x="30" y="6"/>
                  </a:cubicBezTo>
                  <a:cubicBezTo>
                    <a:pt x="30" y="3"/>
                    <a:pt x="30" y="3"/>
                    <a:pt x="30" y="3"/>
                  </a:cubicBezTo>
                  <a:cubicBezTo>
                    <a:pt x="30" y="1"/>
                    <a:pt x="31" y="0"/>
                    <a:pt x="32" y="0"/>
                  </a:cubicBezTo>
                  <a:cubicBezTo>
                    <a:pt x="33" y="0"/>
                    <a:pt x="34" y="1"/>
                    <a:pt x="34" y="3"/>
                  </a:cubicBezTo>
                  <a:lnTo>
                    <a:pt x="34" y="6"/>
                  </a:lnTo>
                  <a:close/>
                </a:path>
              </a:pathLst>
            </a:custGeom>
            <a:solidFill>
              <a:schemeClr val="bg1"/>
            </a:solidFill>
            <a:ln w="9525">
              <a:noFill/>
              <a:round/>
              <a:headEnd/>
              <a:tailEnd/>
            </a:ln>
          </p:spPr>
          <p:txBody>
            <a:bodyPr vert="horz" wrap="square" lIns="121682" tIns="60841" rIns="121682" bIns="60841" numCol="1" anchor="t" anchorCtr="0" compatLnSpc="1">
              <a:prstTxWarp prst="textNoShape">
                <a:avLst/>
              </a:prstTxWarp>
            </a:bodyPr>
            <a:lstStyle/>
            <a:p>
              <a:endParaRPr lang="en-US" sz="3190">
                <a:solidFill>
                  <a:srgbClr val="373942"/>
                </a:solidFill>
                <a:cs typeface="+mn-ea"/>
                <a:sym typeface="+mn-lt"/>
              </a:endParaRPr>
            </a:p>
          </p:txBody>
        </p:sp>
      </p:grpSp>
      <p:grpSp>
        <p:nvGrpSpPr>
          <p:cNvPr id="47" name="组合 46">
            <a:extLst>
              <a:ext uri="{FF2B5EF4-FFF2-40B4-BE49-F238E27FC236}">
                <a16:creationId xmlns="" xmlns:a16="http://schemas.microsoft.com/office/drawing/2014/main" id="{8C6079EA-25AD-4C14-ACE3-FD2D338287DD}"/>
              </a:ext>
            </a:extLst>
          </p:cNvPr>
          <p:cNvGrpSpPr/>
          <p:nvPr/>
        </p:nvGrpSpPr>
        <p:grpSpPr>
          <a:xfrm>
            <a:off x="8820903" y="2321255"/>
            <a:ext cx="2453263" cy="3554124"/>
            <a:chOff x="8820903" y="2198705"/>
            <a:chExt cx="2453263" cy="3554124"/>
          </a:xfrm>
        </p:grpSpPr>
        <p:sp>
          <p:nvSpPr>
            <p:cNvPr id="48" name="Rectangle 21">
              <a:extLst>
                <a:ext uri="{FF2B5EF4-FFF2-40B4-BE49-F238E27FC236}">
                  <a16:creationId xmlns="" xmlns:a16="http://schemas.microsoft.com/office/drawing/2014/main" id="{805E743B-BC9E-4BBA-9B28-0699BCC87B8B}"/>
                </a:ext>
              </a:extLst>
            </p:cNvPr>
            <p:cNvSpPr/>
            <p:nvPr/>
          </p:nvSpPr>
          <p:spPr>
            <a:xfrm>
              <a:off x="8820903" y="2406577"/>
              <a:ext cx="2453263" cy="3346252"/>
            </a:xfrm>
            <a:prstGeom prst="rect">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190">
                <a:solidFill>
                  <a:prstClr val="white"/>
                </a:solidFill>
                <a:cs typeface="+mn-ea"/>
                <a:sym typeface="+mn-lt"/>
              </a:endParaRPr>
            </a:p>
          </p:txBody>
        </p:sp>
        <p:sp>
          <p:nvSpPr>
            <p:cNvPr id="49" name="Trapezoid 23@|1FFC:192|FBC:16777215|LFC:16777215|LBC:16777215">
              <a:extLst>
                <a:ext uri="{FF2B5EF4-FFF2-40B4-BE49-F238E27FC236}">
                  <a16:creationId xmlns="" xmlns:a16="http://schemas.microsoft.com/office/drawing/2014/main" id="{DACCE720-7B15-4037-A809-D1483297E735}"/>
                </a:ext>
              </a:extLst>
            </p:cNvPr>
            <p:cNvSpPr/>
            <p:nvPr/>
          </p:nvSpPr>
          <p:spPr>
            <a:xfrm>
              <a:off x="9299698" y="2199549"/>
              <a:ext cx="1495673" cy="207873"/>
            </a:xfrm>
            <a:prstGeom prst="trapezoid">
              <a:avLst>
                <a:gd name="adj" fmla="val 67927"/>
              </a:avLst>
            </a:prstGeom>
            <a:solidFill>
              <a:srgbClr val="3F3F3F"/>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190">
                <a:solidFill>
                  <a:prstClr val="white"/>
                </a:solidFill>
                <a:cs typeface="+mn-ea"/>
                <a:sym typeface="+mn-lt"/>
              </a:endParaRPr>
            </a:p>
          </p:txBody>
        </p:sp>
        <p:sp>
          <p:nvSpPr>
            <p:cNvPr id="50" name="Pentagon 24@|1FFC:2381804|FBC:16777215|LFC:16777215|LBC:16777215">
              <a:extLst>
                <a:ext uri="{FF2B5EF4-FFF2-40B4-BE49-F238E27FC236}">
                  <a16:creationId xmlns="" xmlns:a16="http://schemas.microsoft.com/office/drawing/2014/main" id="{CEB9D498-3149-4E3E-A411-6FD571F1A334}"/>
                </a:ext>
              </a:extLst>
            </p:cNvPr>
            <p:cNvSpPr/>
            <p:nvPr/>
          </p:nvSpPr>
          <p:spPr>
            <a:xfrm rot="5400000">
              <a:off x="9550748" y="2087081"/>
              <a:ext cx="993572" cy="1216819"/>
            </a:xfrm>
            <a:prstGeom prst="homePlate">
              <a:avLst>
                <a:gd name="adj" fmla="val 31720"/>
              </a:avLst>
            </a:prstGeom>
            <a:solidFill>
              <a:srgbClr val="3F3F3F"/>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190">
                <a:solidFill>
                  <a:prstClr val="white"/>
                </a:solidFill>
                <a:cs typeface="+mn-ea"/>
                <a:sym typeface="+mn-lt"/>
              </a:endParaRPr>
            </a:p>
          </p:txBody>
        </p:sp>
        <p:sp>
          <p:nvSpPr>
            <p:cNvPr id="51" name="Freeform 132">
              <a:extLst>
                <a:ext uri="{FF2B5EF4-FFF2-40B4-BE49-F238E27FC236}">
                  <a16:creationId xmlns="" xmlns:a16="http://schemas.microsoft.com/office/drawing/2014/main" id="{622B220C-EF9A-4B91-8C29-07495FF47EC4}"/>
                </a:ext>
              </a:extLst>
            </p:cNvPr>
            <p:cNvSpPr>
              <a:spLocks noChangeAspect="1" noEditPoints="1"/>
            </p:cNvSpPr>
            <p:nvPr/>
          </p:nvSpPr>
          <p:spPr bwMode="auto">
            <a:xfrm>
              <a:off x="9743328" y="2375502"/>
              <a:ext cx="608412" cy="581957"/>
            </a:xfrm>
            <a:custGeom>
              <a:avLst/>
              <a:gdLst/>
              <a:ahLst/>
              <a:cxnLst>
                <a:cxn ang="0">
                  <a:pos x="62" y="31"/>
                </a:cxn>
                <a:cxn ang="0">
                  <a:pos x="62" y="31"/>
                </a:cxn>
                <a:cxn ang="0">
                  <a:pos x="54" y="27"/>
                </a:cxn>
                <a:cxn ang="0">
                  <a:pos x="45" y="33"/>
                </a:cxn>
                <a:cxn ang="0">
                  <a:pos x="44" y="35"/>
                </a:cxn>
                <a:cxn ang="0">
                  <a:pos x="43" y="35"/>
                </a:cxn>
                <a:cxn ang="0">
                  <a:pos x="42" y="35"/>
                </a:cxn>
                <a:cxn ang="0">
                  <a:pos x="41" y="33"/>
                </a:cxn>
                <a:cxn ang="0">
                  <a:pos x="32" y="27"/>
                </a:cxn>
                <a:cxn ang="0">
                  <a:pos x="23" y="33"/>
                </a:cxn>
                <a:cxn ang="0">
                  <a:pos x="22" y="35"/>
                </a:cxn>
                <a:cxn ang="0">
                  <a:pos x="21" y="35"/>
                </a:cxn>
                <a:cxn ang="0">
                  <a:pos x="20" y="35"/>
                </a:cxn>
                <a:cxn ang="0">
                  <a:pos x="19" y="33"/>
                </a:cxn>
                <a:cxn ang="0">
                  <a:pos x="10" y="27"/>
                </a:cxn>
                <a:cxn ang="0">
                  <a:pos x="3" y="31"/>
                </a:cxn>
                <a:cxn ang="0">
                  <a:pos x="2" y="31"/>
                </a:cxn>
                <a:cxn ang="0">
                  <a:pos x="0" y="30"/>
                </a:cxn>
                <a:cxn ang="0">
                  <a:pos x="0" y="30"/>
                </a:cxn>
                <a:cxn ang="0">
                  <a:pos x="32" y="7"/>
                </a:cxn>
                <a:cxn ang="0">
                  <a:pos x="64" y="30"/>
                </a:cxn>
                <a:cxn ang="0">
                  <a:pos x="64" y="30"/>
                </a:cxn>
                <a:cxn ang="0">
                  <a:pos x="62" y="31"/>
                </a:cxn>
                <a:cxn ang="0">
                  <a:pos x="34" y="51"/>
                </a:cxn>
                <a:cxn ang="0">
                  <a:pos x="25" y="61"/>
                </a:cxn>
                <a:cxn ang="0">
                  <a:pos x="15" y="51"/>
                </a:cxn>
                <a:cxn ang="0">
                  <a:pos x="17" y="49"/>
                </a:cxn>
                <a:cxn ang="0">
                  <a:pos x="20" y="51"/>
                </a:cxn>
                <a:cxn ang="0">
                  <a:pos x="25" y="56"/>
                </a:cxn>
                <a:cxn ang="0">
                  <a:pos x="30" y="51"/>
                </a:cxn>
                <a:cxn ang="0">
                  <a:pos x="30" y="29"/>
                </a:cxn>
                <a:cxn ang="0">
                  <a:pos x="32" y="29"/>
                </a:cxn>
                <a:cxn ang="0">
                  <a:pos x="34" y="29"/>
                </a:cxn>
                <a:cxn ang="0">
                  <a:pos x="34" y="51"/>
                </a:cxn>
                <a:cxn ang="0">
                  <a:pos x="34" y="6"/>
                </a:cxn>
                <a:cxn ang="0">
                  <a:pos x="32" y="6"/>
                </a:cxn>
                <a:cxn ang="0">
                  <a:pos x="30" y="6"/>
                </a:cxn>
                <a:cxn ang="0">
                  <a:pos x="30" y="3"/>
                </a:cxn>
                <a:cxn ang="0">
                  <a:pos x="32" y="0"/>
                </a:cxn>
                <a:cxn ang="0">
                  <a:pos x="34" y="3"/>
                </a:cxn>
                <a:cxn ang="0">
                  <a:pos x="34" y="6"/>
                </a:cxn>
              </a:cxnLst>
              <a:rect l="0" t="0" r="r" b="b"/>
              <a:pathLst>
                <a:path w="64" h="61">
                  <a:moveTo>
                    <a:pt x="62" y="31"/>
                  </a:moveTo>
                  <a:cubicBezTo>
                    <a:pt x="62" y="31"/>
                    <a:pt x="62" y="31"/>
                    <a:pt x="62" y="31"/>
                  </a:cubicBezTo>
                  <a:cubicBezTo>
                    <a:pt x="59" y="29"/>
                    <a:pt x="57" y="27"/>
                    <a:pt x="54" y="27"/>
                  </a:cubicBezTo>
                  <a:cubicBezTo>
                    <a:pt x="51" y="27"/>
                    <a:pt x="47" y="30"/>
                    <a:pt x="45" y="33"/>
                  </a:cubicBezTo>
                  <a:cubicBezTo>
                    <a:pt x="45" y="33"/>
                    <a:pt x="45" y="34"/>
                    <a:pt x="44" y="35"/>
                  </a:cubicBezTo>
                  <a:cubicBezTo>
                    <a:pt x="44" y="35"/>
                    <a:pt x="44" y="35"/>
                    <a:pt x="43" y="35"/>
                  </a:cubicBezTo>
                  <a:cubicBezTo>
                    <a:pt x="43" y="35"/>
                    <a:pt x="42" y="35"/>
                    <a:pt x="42" y="35"/>
                  </a:cubicBezTo>
                  <a:cubicBezTo>
                    <a:pt x="42" y="34"/>
                    <a:pt x="41" y="33"/>
                    <a:pt x="41" y="33"/>
                  </a:cubicBezTo>
                  <a:cubicBezTo>
                    <a:pt x="39" y="30"/>
                    <a:pt x="36" y="27"/>
                    <a:pt x="32" y="27"/>
                  </a:cubicBezTo>
                  <a:cubicBezTo>
                    <a:pt x="28" y="27"/>
                    <a:pt x="25" y="30"/>
                    <a:pt x="23" y="33"/>
                  </a:cubicBezTo>
                  <a:cubicBezTo>
                    <a:pt x="23" y="33"/>
                    <a:pt x="22" y="34"/>
                    <a:pt x="22" y="35"/>
                  </a:cubicBezTo>
                  <a:cubicBezTo>
                    <a:pt x="22" y="35"/>
                    <a:pt x="22" y="35"/>
                    <a:pt x="21" y="35"/>
                  </a:cubicBezTo>
                  <a:cubicBezTo>
                    <a:pt x="20" y="35"/>
                    <a:pt x="20" y="35"/>
                    <a:pt x="20" y="35"/>
                  </a:cubicBezTo>
                  <a:cubicBezTo>
                    <a:pt x="19" y="34"/>
                    <a:pt x="19" y="33"/>
                    <a:pt x="19" y="33"/>
                  </a:cubicBezTo>
                  <a:cubicBezTo>
                    <a:pt x="17" y="30"/>
                    <a:pt x="14" y="27"/>
                    <a:pt x="10" y="27"/>
                  </a:cubicBezTo>
                  <a:cubicBezTo>
                    <a:pt x="7" y="27"/>
                    <a:pt x="5" y="29"/>
                    <a:pt x="3" y="31"/>
                  </a:cubicBezTo>
                  <a:cubicBezTo>
                    <a:pt x="2" y="31"/>
                    <a:pt x="2" y="31"/>
                    <a:pt x="2" y="31"/>
                  </a:cubicBezTo>
                  <a:cubicBezTo>
                    <a:pt x="1" y="31"/>
                    <a:pt x="0" y="31"/>
                    <a:pt x="0" y="30"/>
                  </a:cubicBezTo>
                  <a:cubicBezTo>
                    <a:pt x="0" y="30"/>
                    <a:pt x="0" y="30"/>
                    <a:pt x="0" y="30"/>
                  </a:cubicBezTo>
                  <a:cubicBezTo>
                    <a:pt x="4" y="16"/>
                    <a:pt x="18" y="7"/>
                    <a:pt x="32" y="7"/>
                  </a:cubicBezTo>
                  <a:cubicBezTo>
                    <a:pt x="46" y="7"/>
                    <a:pt x="60" y="16"/>
                    <a:pt x="64" y="30"/>
                  </a:cubicBezTo>
                  <a:cubicBezTo>
                    <a:pt x="64" y="30"/>
                    <a:pt x="64" y="30"/>
                    <a:pt x="64" y="30"/>
                  </a:cubicBezTo>
                  <a:cubicBezTo>
                    <a:pt x="64" y="31"/>
                    <a:pt x="63" y="31"/>
                    <a:pt x="62" y="31"/>
                  </a:cubicBezTo>
                  <a:close/>
                  <a:moveTo>
                    <a:pt x="34" y="51"/>
                  </a:moveTo>
                  <a:cubicBezTo>
                    <a:pt x="34" y="56"/>
                    <a:pt x="30" y="61"/>
                    <a:pt x="25" y="61"/>
                  </a:cubicBezTo>
                  <a:cubicBezTo>
                    <a:pt x="19" y="61"/>
                    <a:pt x="15" y="56"/>
                    <a:pt x="15" y="51"/>
                  </a:cubicBezTo>
                  <a:cubicBezTo>
                    <a:pt x="15" y="50"/>
                    <a:pt x="16" y="49"/>
                    <a:pt x="17" y="49"/>
                  </a:cubicBezTo>
                  <a:cubicBezTo>
                    <a:pt x="19" y="49"/>
                    <a:pt x="20" y="50"/>
                    <a:pt x="20" y="51"/>
                  </a:cubicBezTo>
                  <a:cubicBezTo>
                    <a:pt x="20" y="54"/>
                    <a:pt x="22" y="56"/>
                    <a:pt x="25" y="56"/>
                  </a:cubicBezTo>
                  <a:cubicBezTo>
                    <a:pt x="27" y="56"/>
                    <a:pt x="30" y="54"/>
                    <a:pt x="30" y="51"/>
                  </a:cubicBezTo>
                  <a:cubicBezTo>
                    <a:pt x="30" y="29"/>
                    <a:pt x="30" y="29"/>
                    <a:pt x="30" y="29"/>
                  </a:cubicBezTo>
                  <a:cubicBezTo>
                    <a:pt x="30" y="29"/>
                    <a:pt x="31" y="29"/>
                    <a:pt x="32" y="29"/>
                  </a:cubicBezTo>
                  <a:cubicBezTo>
                    <a:pt x="33" y="29"/>
                    <a:pt x="34" y="29"/>
                    <a:pt x="34" y="29"/>
                  </a:cubicBezTo>
                  <a:lnTo>
                    <a:pt x="34" y="51"/>
                  </a:lnTo>
                  <a:close/>
                  <a:moveTo>
                    <a:pt x="34" y="6"/>
                  </a:moveTo>
                  <a:cubicBezTo>
                    <a:pt x="34" y="6"/>
                    <a:pt x="33" y="6"/>
                    <a:pt x="32" y="6"/>
                  </a:cubicBezTo>
                  <a:cubicBezTo>
                    <a:pt x="31" y="6"/>
                    <a:pt x="30" y="6"/>
                    <a:pt x="30" y="6"/>
                  </a:cubicBezTo>
                  <a:cubicBezTo>
                    <a:pt x="30" y="3"/>
                    <a:pt x="30" y="3"/>
                    <a:pt x="30" y="3"/>
                  </a:cubicBezTo>
                  <a:cubicBezTo>
                    <a:pt x="30" y="1"/>
                    <a:pt x="31" y="0"/>
                    <a:pt x="32" y="0"/>
                  </a:cubicBezTo>
                  <a:cubicBezTo>
                    <a:pt x="33" y="0"/>
                    <a:pt x="34" y="1"/>
                    <a:pt x="34" y="3"/>
                  </a:cubicBezTo>
                  <a:lnTo>
                    <a:pt x="34" y="6"/>
                  </a:lnTo>
                  <a:close/>
                </a:path>
              </a:pathLst>
            </a:custGeom>
            <a:solidFill>
              <a:schemeClr val="bg1"/>
            </a:solidFill>
            <a:ln w="9525">
              <a:noFill/>
              <a:round/>
              <a:headEnd/>
              <a:tailEnd/>
            </a:ln>
          </p:spPr>
          <p:txBody>
            <a:bodyPr vert="horz" wrap="square" lIns="121682" tIns="60841" rIns="121682" bIns="60841" numCol="1" anchor="t" anchorCtr="0" compatLnSpc="1">
              <a:prstTxWarp prst="textNoShape">
                <a:avLst/>
              </a:prstTxWarp>
            </a:bodyPr>
            <a:lstStyle/>
            <a:p>
              <a:endParaRPr lang="en-US" sz="3190">
                <a:solidFill>
                  <a:srgbClr val="373942"/>
                </a:solidFill>
                <a:cs typeface="+mn-ea"/>
                <a:sym typeface="+mn-lt"/>
              </a:endParaRPr>
            </a:p>
          </p:txBody>
        </p:sp>
      </p:grpSp>
      <p:sp>
        <p:nvSpPr>
          <p:cNvPr id="52" name="矩形 51">
            <a:extLst>
              <a:ext uri="{FF2B5EF4-FFF2-40B4-BE49-F238E27FC236}">
                <a16:creationId xmlns="" xmlns:a16="http://schemas.microsoft.com/office/drawing/2014/main" id="{C6C9A2E7-FEAA-451D-9BAF-BD16938DE069}"/>
              </a:ext>
            </a:extLst>
          </p:cNvPr>
          <p:cNvSpPr/>
          <p:nvPr/>
        </p:nvSpPr>
        <p:spPr>
          <a:xfrm>
            <a:off x="1702595" y="3552560"/>
            <a:ext cx="1325095" cy="369332"/>
          </a:xfrm>
          <a:prstGeom prst="rect">
            <a:avLst/>
          </a:prstGeom>
        </p:spPr>
        <p:txBody>
          <a:bodyPr wrap="square">
            <a:spAutoFit/>
          </a:bodyPr>
          <a:lstStyle/>
          <a:p>
            <a:pPr algn="ctr"/>
            <a:r>
              <a:rPr lang="zh-CN" altLang="en-US" dirty="0">
                <a:solidFill>
                  <a:schemeClr val="tx1">
                    <a:lumMod val="75000"/>
                    <a:lumOff val="25000"/>
                  </a:schemeClr>
                </a:solidFill>
                <a:cs typeface="+mn-ea"/>
                <a:sym typeface="+mn-lt"/>
              </a:rPr>
              <a:t>标题内容</a:t>
            </a:r>
          </a:p>
        </p:txBody>
      </p:sp>
      <p:sp>
        <p:nvSpPr>
          <p:cNvPr id="53" name="矩形 52">
            <a:extLst>
              <a:ext uri="{FF2B5EF4-FFF2-40B4-BE49-F238E27FC236}">
                <a16:creationId xmlns="" xmlns:a16="http://schemas.microsoft.com/office/drawing/2014/main" id="{2C442E7D-DF32-44E4-A104-1EFC8620B532}"/>
              </a:ext>
            </a:extLst>
          </p:cNvPr>
          <p:cNvSpPr/>
          <p:nvPr/>
        </p:nvSpPr>
        <p:spPr>
          <a:xfrm>
            <a:off x="1348675" y="4067985"/>
            <a:ext cx="2032934" cy="954107"/>
          </a:xfrm>
          <a:prstGeom prst="rect">
            <a:avLst/>
          </a:prstGeom>
        </p:spPr>
        <p:txBody>
          <a:bodyPr wrap="square">
            <a:spAutoFit/>
          </a:bodyPr>
          <a:lstStyle/>
          <a:p>
            <a:r>
              <a:rPr lang="zh-CN" altLang="en-US" sz="1400" dirty="0">
                <a:solidFill>
                  <a:schemeClr val="tx1">
                    <a:lumMod val="85000"/>
                    <a:lumOff val="15000"/>
                  </a:schemeClr>
                </a:solidFill>
                <a:cs typeface="+mn-ea"/>
                <a:sym typeface="+mn-lt"/>
              </a:rPr>
              <a:t>详写内容</a:t>
            </a:r>
            <a:r>
              <a:rPr lang="en-US" altLang="zh-CN" sz="1400" dirty="0">
                <a:solidFill>
                  <a:schemeClr val="tx1">
                    <a:lumMod val="85000"/>
                    <a:lumOff val="15000"/>
                  </a:schemeClr>
                </a:solidFill>
                <a:cs typeface="+mn-ea"/>
                <a:sym typeface="+mn-lt"/>
              </a:rPr>
              <a:t>……</a:t>
            </a:r>
            <a:r>
              <a:rPr lang="zh-CN" altLang="en-US" sz="1400" dirty="0">
                <a:solidFill>
                  <a:schemeClr val="tx1">
                    <a:lumMod val="85000"/>
                    <a:lumOff val="15000"/>
                  </a:schemeClr>
                </a:solidFill>
                <a:cs typeface="+mn-ea"/>
                <a:sym typeface="+mn-lt"/>
              </a:rPr>
              <a:t>点击输入本栏的具体文字，简明扼要的说明分项内容，此为概念图解</a:t>
            </a:r>
          </a:p>
        </p:txBody>
      </p:sp>
      <p:sp>
        <p:nvSpPr>
          <p:cNvPr id="54" name="矩形 53">
            <a:extLst>
              <a:ext uri="{FF2B5EF4-FFF2-40B4-BE49-F238E27FC236}">
                <a16:creationId xmlns="" xmlns:a16="http://schemas.microsoft.com/office/drawing/2014/main" id="{B1AA70F6-9532-4AD8-B9EF-0A341875AD2F}"/>
              </a:ext>
            </a:extLst>
          </p:cNvPr>
          <p:cNvSpPr/>
          <p:nvPr/>
        </p:nvSpPr>
        <p:spPr>
          <a:xfrm>
            <a:off x="4260122" y="3552560"/>
            <a:ext cx="1325095" cy="369332"/>
          </a:xfrm>
          <a:prstGeom prst="rect">
            <a:avLst/>
          </a:prstGeom>
        </p:spPr>
        <p:txBody>
          <a:bodyPr wrap="square">
            <a:spAutoFit/>
          </a:bodyPr>
          <a:lstStyle/>
          <a:p>
            <a:pPr algn="ctr"/>
            <a:r>
              <a:rPr lang="zh-CN" altLang="en-US" dirty="0">
                <a:solidFill>
                  <a:schemeClr val="tx1">
                    <a:lumMod val="75000"/>
                    <a:lumOff val="25000"/>
                  </a:schemeClr>
                </a:solidFill>
                <a:cs typeface="+mn-ea"/>
                <a:sym typeface="+mn-lt"/>
              </a:rPr>
              <a:t>标题内容</a:t>
            </a:r>
          </a:p>
        </p:txBody>
      </p:sp>
      <p:sp>
        <p:nvSpPr>
          <p:cNvPr id="55" name="矩形 54">
            <a:extLst>
              <a:ext uri="{FF2B5EF4-FFF2-40B4-BE49-F238E27FC236}">
                <a16:creationId xmlns="" xmlns:a16="http://schemas.microsoft.com/office/drawing/2014/main" id="{9ECD1533-65EB-4983-AA13-B0D61BBA4F74}"/>
              </a:ext>
            </a:extLst>
          </p:cNvPr>
          <p:cNvSpPr/>
          <p:nvPr/>
        </p:nvSpPr>
        <p:spPr>
          <a:xfrm>
            <a:off x="3906202" y="4067985"/>
            <a:ext cx="2032934" cy="954107"/>
          </a:xfrm>
          <a:prstGeom prst="rect">
            <a:avLst/>
          </a:prstGeom>
        </p:spPr>
        <p:txBody>
          <a:bodyPr wrap="square">
            <a:spAutoFit/>
          </a:bodyPr>
          <a:lstStyle/>
          <a:p>
            <a:r>
              <a:rPr lang="zh-CN" altLang="en-US" sz="1400" dirty="0">
                <a:solidFill>
                  <a:schemeClr val="tx1">
                    <a:lumMod val="85000"/>
                    <a:lumOff val="15000"/>
                  </a:schemeClr>
                </a:solidFill>
                <a:cs typeface="+mn-ea"/>
                <a:sym typeface="+mn-lt"/>
              </a:rPr>
              <a:t>详写内容</a:t>
            </a:r>
            <a:r>
              <a:rPr lang="en-US" altLang="zh-CN" sz="1400" dirty="0">
                <a:solidFill>
                  <a:schemeClr val="tx1">
                    <a:lumMod val="85000"/>
                    <a:lumOff val="15000"/>
                  </a:schemeClr>
                </a:solidFill>
                <a:cs typeface="+mn-ea"/>
                <a:sym typeface="+mn-lt"/>
              </a:rPr>
              <a:t>……</a:t>
            </a:r>
            <a:r>
              <a:rPr lang="zh-CN" altLang="en-US" sz="1400" dirty="0">
                <a:solidFill>
                  <a:schemeClr val="tx1">
                    <a:lumMod val="85000"/>
                    <a:lumOff val="15000"/>
                  </a:schemeClr>
                </a:solidFill>
                <a:cs typeface="+mn-ea"/>
                <a:sym typeface="+mn-lt"/>
              </a:rPr>
              <a:t>点击输入本栏的具体文字，简明扼要的说明分项内容，此为概念图解</a:t>
            </a:r>
          </a:p>
        </p:txBody>
      </p:sp>
      <p:sp>
        <p:nvSpPr>
          <p:cNvPr id="56" name="矩形 55">
            <a:extLst>
              <a:ext uri="{FF2B5EF4-FFF2-40B4-BE49-F238E27FC236}">
                <a16:creationId xmlns="" xmlns:a16="http://schemas.microsoft.com/office/drawing/2014/main" id="{D6216E5B-56CD-4E32-9729-CF0A37F13F1C}"/>
              </a:ext>
            </a:extLst>
          </p:cNvPr>
          <p:cNvSpPr/>
          <p:nvPr/>
        </p:nvSpPr>
        <p:spPr>
          <a:xfrm>
            <a:off x="6817649" y="3552560"/>
            <a:ext cx="1325095" cy="369332"/>
          </a:xfrm>
          <a:prstGeom prst="rect">
            <a:avLst/>
          </a:prstGeom>
        </p:spPr>
        <p:txBody>
          <a:bodyPr wrap="square">
            <a:spAutoFit/>
          </a:bodyPr>
          <a:lstStyle/>
          <a:p>
            <a:pPr algn="ctr"/>
            <a:r>
              <a:rPr lang="zh-CN" altLang="en-US" dirty="0">
                <a:solidFill>
                  <a:schemeClr val="tx1">
                    <a:lumMod val="75000"/>
                    <a:lumOff val="25000"/>
                  </a:schemeClr>
                </a:solidFill>
                <a:cs typeface="+mn-ea"/>
                <a:sym typeface="+mn-lt"/>
              </a:rPr>
              <a:t>标题内容</a:t>
            </a:r>
          </a:p>
        </p:txBody>
      </p:sp>
      <p:sp>
        <p:nvSpPr>
          <p:cNvPr id="57" name="矩形 56">
            <a:extLst>
              <a:ext uri="{FF2B5EF4-FFF2-40B4-BE49-F238E27FC236}">
                <a16:creationId xmlns="" xmlns:a16="http://schemas.microsoft.com/office/drawing/2014/main" id="{8F39BE9D-2422-4BBC-8F98-4DFFDE1CB488}"/>
              </a:ext>
            </a:extLst>
          </p:cNvPr>
          <p:cNvSpPr/>
          <p:nvPr/>
        </p:nvSpPr>
        <p:spPr>
          <a:xfrm>
            <a:off x="6463729" y="4067985"/>
            <a:ext cx="2032934" cy="954107"/>
          </a:xfrm>
          <a:prstGeom prst="rect">
            <a:avLst/>
          </a:prstGeom>
        </p:spPr>
        <p:txBody>
          <a:bodyPr wrap="square">
            <a:spAutoFit/>
          </a:bodyPr>
          <a:lstStyle/>
          <a:p>
            <a:r>
              <a:rPr lang="zh-CN" altLang="en-US" sz="1400" dirty="0">
                <a:solidFill>
                  <a:schemeClr val="tx1">
                    <a:lumMod val="85000"/>
                    <a:lumOff val="15000"/>
                  </a:schemeClr>
                </a:solidFill>
                <a:cs typeface="+mn-ea"/>
                <a:sym typeface="+mn-lt"/>
              </a:rPr>
              <a:t>详写内容</a:t>
            </a:r>
            <a:r>
              <a:rPr lang="en-US" altLang="zh-CN" sz="1400" dirty="0">
                <a:solidFill>
                  <a:schemeClr val="tx1">
                    <a:lumMod val="85000"/>
                    <a:lumOff val="15000"/>
                  </a:schemeClr>
                </a:solidFill>
                <a:cs typeface="+mn-ea"/>
                <a:sym typeface="+mn-lt"/>
              </a:rPr>
              <a:t>……</a:t>
            </a:r>
            <a:r>
              <a:rPr lang="zh-CN" altLang="en-US" sz="1400" dirty="0">
                <a:solidFill>
                  <a:schemeClr val="tx1">
                    <a:lumMod val="85000"/>
                    <a:lumOff val="15000"/>
                  </a:schemeClr>
                </a:solidFill>
                <a:cs typeface="+mn-ea"/>
                <a:sym typeface="+mn-lt"/>
              </a:rPr>
              <a:t>点击输入本栏的具体文字，简明扼要的说明分项内容，此为概念图解</a:t>
            </a:r>
          </a:p>
        </p:txBody>
      </p:sp>
      <p:sp>
        <p:nvSpPr>
          <p:cNvPr id="58" name="矩形 57">
            <a:extLst>
              <a:ext uri="{FF2B5EF4-FFF2-40B4-BE49-F238E27FC236}">
                <a16:creationId xmlns="" xmlns:a16="http://schemas.microsoft.com/office/drawing/2014/main" id="{FFAC3413-98DD-466E-BC0E-9FF73DBDF4B0}"/>
              </a:ext>
            </a:extLst>
          </p:cNvPr>
          <p:cNvSpPr/>
          <p:nvPr/>
        </p:nvSpPr>
        <p:spPr>
          <a:xfrm>
            <a:off x="9384987" y="3552560"/>
            <a:ext cx="1325095" cy="369332"/>
          </a:xfrm>
          <a:prstGeom prst="rect">
            <a:avLst/>
          </a:prstGeom>
        </p:spPr>
        <p:txBody>
          <a:bodyPr wrap="square">
            <a:spAutoFit/>
          </a:bodyPr>
          <a:lstStyle/>
          <a:p>
            <a:pPr algn="ctr"/>
            <a:r>
              <a:rPr lang="zh-CN" altLang="en-US" dirty="0">
                <a:solidFill>
                  <a:schemeClr val="tx1">
                    <a:lumMod val="75000"/>
                    <a:lumOff val="25000"/>
                  </a:schemeClr>
                </a:solidFill>
                <a:cs typeface="+mn-ea"/>
                <a:sym typeface="+mn-lt"/>
              </a:rPr>
              <a:t>标题内容</a:t>
            </a:r>
          </a:p>
        </p:txBody>
      </p:sp>
      <p:sp>
        <p:nvSpPr>
          <p:cNvPr id="59" name="矩形 58">
            <a:extLst>
              <a:ext uri="{FF2B5EF4-FFF2-40B4-BE49-F238E27FC236}">
                <a16:creationId xmlns="" xmlns:a16="http://schemas.microsoft.com/office/drawing/2014/main" id="{1C9DA085-1982-41EB-BC43-0835EB6BC165}"/>
              </a:ext>
            </a:extLst>
          </p:cNvPr>
          <p:cNvSpPr/>
          <p:nvPr/>
        </p:nvSpPr>
        <p:spPr>
          <a:xfrm>
            <a:off x="9031067" y="4067985"/>
            <a:ext cx="2032934" cy="954107"/>
          </a:xfrm>
          <a:prstGeom prst="rect">
            <a:avLst/>
          </a:prstGeom>
        </p:spPr>
        <p:txBody>
          <a:bodyPr wrap="square">
            <a:spAutoFit/>
          </a:bodyPr>
          <a:lstStyle/>
          <a:p>
            <a:r>
              <a:rPr lang="zh-CN" altLang="en-US" sz="1400" dirty="0">
                <a:solidFill>
                  <a:schemeClr val="tx1">
                    <a:lumMod val="85000"/>
                    <a:lumOff val="15000"/>
                  </a:schemeClr>
                </a:solidFill>
                <a:cs typeface="+mn-ea"/>
                <a:sym typeface="+mn-lt"/>
              </a:rPr>
              <a:t>详写内容</a:t>
            </a:r>
            <a:r>
              <a:rPr lang="en-US" altLang="zh-CN" sz="1400" dirty="0">
                <a:solidFill>
                  <a:schemeClr val="tx1">
                    <a:lumMod val="85000"/>
                    <a:lumOff val="15000"/>
                  </a:schemeClr>
                </a:solidFill>
                <a:cs typeface="+mn-ea"/>
                <a:sym typeface="+mn-lt"/>
              </a:rPr>
              <a:t>……</a:t>
            </a:r>
            <a:r>
              <a:rPr lang="zh-CN" altLang="en-US" sz="1400" dirty="0">
                <a:solidFill>
                  <a:schemeClr val="tx1">
                    <a:lumMod val="85000"/>
                    <a:lumOff val="15000"/>
                  </a:schemeClr>
                </a:solidFill>
                <a:cs typeface="+mn-ea"/>
                <a:sym typeface="+mn-lt"/>
              </a:rPr>
              <a:t>点击输入本栏的具体文字，简明扼要的说明分项内容，此为概念图解</a:t>
            </a:r>
          </a:p>
        </p:txBody>
      </p:sp>
    </p:spTree>
    <p:extLst>
      <p:ext uri="{BB962C8B-B14F-4D97-AF65-F5344CB8AC3E}">
        <p14:creationId xmlns:p14="http://schemas.microsoft.com/office/powerpoint/2010/main" val="4210652550"/>
      </p:ext>
    </p:extLst>
  </p:cSld>
  <p:clrMapOvr>
    <a:masterClrMapping/>
  </p:clrMapOvr>
  <mc:AlternateContent xmlns:mc="http://schemas.openxmlformats.org/markup-compatibility/2006" xmlns:p14="http://schemas.microsoft.com/office/powerpoint/2010/main">
    <mc:Choice Requires="p14">
      <p:transition spd="slow" p14:dur="1250" advClick="0" advTm="0">
        <p14:switch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6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8" decel="6000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par>
                                <p:cTn id="13" presetID="2" presetClass="entr" presetSubtype="8" decel="6000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500" fill="hold"/>
                                        <p:tgtEl>
                                          <p:spTgt spid="5"/>
                                        </p:tgtEl>
                                        <p:attrNameLst>
                                          <p:attrName>ppt_x</p:attrName>
                                        </p:attrNameLst>
                                      </p:cBhvr>
                                      <p:tavLst>
                                        <p:tav tm="0">
                                          <p:val>
                                            <p:strVal val="0-#ppt_w/2"/>
                                          </p:val>
                                        </p:tav>
                                        <p:tav tm="100000">
                                          <p:val>
                                            <p:strVal val="#ppt_x"/>
                                          </p:val>
                                        </p:tav>
                                      </p:tavLst>
                                    </p:anim>
                                    <p:anim calcmode="lin" valueType="num">
                                      <p:cBhvr additive="base">
                                        <p:cTn id="16" dur="500" fill="hold"/>
                                        <p:tgtEl>
                                          <p:spTgt spid="5"/>
                                        </p:tgtEl>
                                        <p:attrNameLst>
                                          <p:attrName>ppt_y</p:attrName>
                                        </p:attrNameLst>
                                      </p:cBhvr>
                                      <p:tavLst>
                                        <p:tav tm="0">
                                          <p:val>
                                            <p:strVal val="#ppt_y"/>
                                          </p:val>
                                        </p:tav>
                                        <p:tav tm="100000">
                                          <p:val>
                                            <p:strVal val="#ppt_y"/>
                                          </p:val>
                                        </p:tav>
                                      </p:tavLst>
                                    </p:anim>
                                  </p:childTnLst>
                                </p:cTn>
                              </p:par>
                            </p:childTnLst>
                          </p:cTn>
                        </p:par>
                        <p:par>
                          <p:cTn id="17" fill="hold">
                            <p:stCondLst>
                              <p:cond delay="500"/>
                            </p:stCondLst>
                            <p:childTnLst>
                              <p:par>
                                <p:cTn id="18" presetID="10" presetClass="entr" presetSubtype="0" fill="hold" grpId="0" nodeType="afterEffect">
                                  <p:stCondLst>
                                    <p:cond delay="0"/>
                                  </p:stCondLst>
                                  <p:iterate type="lt">
                                    <p:tmPct val="10000"/>
                                  </p:iterate>
                                  <p:childTnLst>
                                    <p:set>
                                      <p:cBhvr>
                                        <p:cTn id="19" dur="1" fill="hold">
                                          <p:stCondLst>
                                            <p:cond delay="0"/>
                                          </p:stCondLst>
                                        </p:cTn>
                                        <p:tgtEl>
                                          <p:spTgt spid="2"/>
                                        </p:tgtEl>
                                        <p:attrNameLst>
                                          <p:attrName>style.visibility</p:attrName>
                                        </p:attrNameLst>
                                      </p:cBhvr>
                                      <p:to>
                                        <p:strVal val="visible"/>
                                      </p:to>
                                    </p:set>
                                    <p:animEffect transition="in" filter="fade">
                                      <p:cBhvr>
                                        <p:cTn id="20" dur="500"/>
                                        <p:tgtEl>
                                          <p:spTgt spid="2"/>
                                        </p:tgtEl>
                                      </p:cBhvr>
                                    </p:animEffect>
                                  </p:childTnLst>
                                </p:cTn>
                              </p:par>
                            </p:childTnLst>
                          </p:cTn>
                        </p:par>
                        <p:par>
                          <p:cTn id="21" fill="hold">
                            <p:stCondLst>
                              <p:cond delay="1400"/>
                            </p:stCondLst>
                            <p:childTnLst>
                              <p:par>
                                <p:cTn id="22" presetID="2" presetClass="entr" presetSubtype="4" decel="100000" fill="hold" nodeType="afterEffect">
                                  <p:stCondLst>
                                    <p:cond delay="0"/>
                                  </p:stCondLst>
                                  <p:childTnLst>
                                    <p:set>
                                      <p:cBhvr>
                                        <p:cTn id="23" dur="1" fill="hold">
                                          <p:stCondLst>
                                            <p:cond delay="0"/>
                                          </p:stCondLst>
                                        </p:cTn>
                                        <p:tgtEl>
                                          <p:spTgt spid="32"/>
                                        </p:tgtEl>
                                        <p:attrNameLst>
                                          <p:attrName>style.visibility</p:attrName>
                                        </p:attrNameLst>
                                      </p:cBhvr>
                                      <p:to>
                                        <p:strVal val="visible"/>
                                      </p:to>
                                    </p:set>
                                    <p:anim calcmode="lin" valueType="num">
                                      <p:cBhvr additive="base">
                                        <p:cTn id="24" dur="1000" fill="hold"/>
                                        <p:tgtEl>
                                          <p:spTgt spid="32"/>
                                        </p:tgtEl>
                                        <p:attrNameLst>
                                          <p:attrName>ppt_x</p:attrName>
                                        </p:attrNameLst>
                                      </p:cBhvr>
                                      <p:tavLst>
                                        <p:tav tm="0">
                                          <p:val>
                                            <p:strVal val="#ppt_x"/>
                                          </p:val>
                                        </p:tav>
                                        <p:tav tm="100000">
                                          <p:val>
                                            <p:strVal val="#ppt_x"/>
                                          </p:val>
                                        </p:tav>
                                      </p:tavLst>
                                    </p:anim>
                                    <p:anim calcmode="lin" valueType="num">
                                      <p:cBhvr additive="base">
                                        <p:cTn id="25" dur="1000" fill="hold"/>
                                        <p:tgtEl>
                                          <p:spTgt spid="32"/>
                                        </p:tgtEl>
                                        <p:attrNameLst>
                                          <p:attrName>ppt_y</p:attrName>
                                        </p:attrNameLst>
                                      </p:cBhvr>
                                      <p:tavLst>
                                        <p:tav tm="0">
                                          <p:val>
                                            <p:strVal val="1+#ppt_h/2"/>
                                          </p:val>
                                        </p:tav>
                                        <p:tav tm="100000">
                                          <p:val>
                                            <p:strVal val="#ppt_y"/>
                                          </p:val>
                                        </p:tav>
                                      </p:tavLst>
                                    </p:anim>
                                  </p:childTnLst>
                                </p:cTn>
                              </p:par>
                            </p:childTnLst>
                          </p:cTn>
                        </p:par>
                        <p:par>
                          <p:cTn id="26" fill="hold">
                            <p:stCondLst>
                              <p:cond delay="2400"/>
                            </p:stCondLst>
                            <p:childTnLst>
                              <p:par>
                                <p:cTn id="27" presetID="53" presetClass="entr" presetSubtype="16" fill="hold" grpId="0" nodeType="afterEffect">
                                  <p:stCondLst>
                                    <p:cond delay="0"/>
                                  </p:stCondLst>
                                  <p:iterate type="lt">
                                    <p:tmPct val="10000"/>
                                  </p:iterate>
                                  <p:childTnLst>
                                    <p:set>
                                      <p:cBhvr>
                                        <p:cTn id="28" dur="1" fill="hold">
                                          <p:stCondLst>
                                            <p:cond delay="0"/>
                                          </p:stCondLst>
                                        </p:cTn>
                                        <p:tgtEl>
                                          <p:spTgt spid="52"/>
                                        </p:tgtEl>
                                        <p:attrNameLst>
                                          <p:attrName>style.visibility</p:attrName>
                                        </p:attrNameLst>
                                      </p:cBhvr>
                                      <p:to>
                                        <p:strVal val="visible"/>
                                      </p:to>
                                    </p:set>
                                    <p:anim calcmode="lin" valueType="num">
                                      <p:cBhvr>
                                        <p:cTn id="29" dur="500" fill="hold"/>
                                        <p:tgtEl>
                                          <p:spTgt spid="52"/>
                                        </p:tgtEl>
                                        <p:attrNameLst>
                                          <p:attrName>ppt_w</p:attrName>
                                        </p:attrNameLst>
                                      </p:cBhvr>
                                      <p:tavLst>
                                        <p:tav tm="0">
                                          <p:val>
                                            <p:fltVal val="0"/>
                                          </p:val>
                                        </p:tav>
                                        <p:tav tm="100000">
                                          <p:val>
                                            <p:strVal val="#ppt_w"/>
                                          </p:val>
                                        </p:tav>
                                      </p:tavLst>
                                    </p:anim>
                                    <p:anim calcmode="lin" valueType="num">
                                      <p:cBhvr>
                                        <p:cTn id="30" dur="500" fill="hold"/>
                                        <p:tgtEl>
                                          <p:spTgt spid="52"/>
                                        </p:tgtEl>
                                        <p:attrNameLst>
                                          <p:attrName>ppt_h</p:attrName>
                                        </p:attrNameLst>
                                      </p:cBhvr>
                                      <p:tavLst>
                                        <p:tav tm="0">
                                          <p:val>
                                            <p:fltVal val="0"/>
                                          </p:val>
                                        </p:tav>
                                        <p:tav tm="100000">
                                          <p:val>
                                            <p:strVal val="#ppt_h"/>
                                          </p:val>
                                        </p:tav>
                                      </p:tavLst>
                                    </p:anim>
                                    <p:animEffect transition="in" filter="fade">
                                      <p:cBhvr>
                                        <p:cTn id="31" dur="500"/>
                                        <p:tgtEl>
                                          <p:spTgt spid="52"/>
                                        </p:tgtEl>
                                      </p:cBhvr>
                                    </p:animEffect>
                                  </p:childTnLst>
                                </p:cTn>
                              </p:par>
                            </p:childTnLst>
                          </p:cTn>
                        </p:par>
                        <p:par>
                          <p:cTn id="32" fill="hold">
                            <p:stCondLst>
                              <p:cond delay="3050"/>
                            </p:stCondLst>
                            <p:childTnLst>
                              <p:par>
                                <p:cTn id="33" presetID="23" presetClass="entr" presetSubtype="16" fill="hold" grpId="0" nodeType="afterEffect">
                                  <p:stCondLst>
                                    <p:cond delay="0"/>
                                  </p:stCondLst>
                                  <p:iterate type="lt">
                                    <p:tmPct val="10000"/>
                                  </p:iterate>
                                  <p:childTnLst>
                                    <p:set>
                                      <p:cBhvr>
                                        <p:cTn id="34" dur="1" fill="hold">
                                          <p:stCondLst>
                                            <p:cond delay="0"/>
                                          </p:stCondLst>
                                        </p:cTn>
                                        <p:tgtEl>
                                          <p:spTgt spid="53"/>
                                        </p:tgtEl>
                                        <p:attrNameLst>
                                          <p:attrName>style.visibility</p:attrName>
                                        </p:attrNameLst>
                                      </p:cBhvr>
                                      <p:to>
                                        <p:strVal val="visible"/>
                                      </p:to>
                                    </p:set>
                                    <p:anim calcmode="lin" valueType="num">
                                      <p:cBhvr>
                                        <p:cTn id="35" dur="500" fill="hold"/>
                                        <p:tgtEl>
                                          <p:spTgt spid="53"/>
                                        </p:tgtEl>
                                        <p:attrNameLst>
                                          <p:attrName>ppt_w</p:attrName>
                                        </p:attrNameLst>
                                      </p:cBhvr>
                                      <p:tavLst>
                                        <p:tav tm="0">
                                          <p:val>
                                            <p:fltVal val="0"/>
                                          </p:val>
                                        </p:tav>
                                        <p:tav tm="100000">
                                          <p:val>
                                            <p:strVal val="#ppt_w"/>
                                          </p:val>
                                        </p:tav>
                                      </p:tavLst>
                                    </p:anim>
                                    <p:anim calcmode="lin" valueType="num">
                                      <p:cBhvr>
                                        <p:cTn id="36" dur="500" fill="hold"/>
                                        <p:tgtEl>
                                          <p:spTgt spid="53"/>
                                        </p:tgtEl>
                                        <p:attrNameLst>
                                          <p:attrName>ppt_h</p:attrName>
                                        </p:attrNameLst>
                                      </p:cBhvr>
                                      <p:tavLst>
                                        <p:tav tm="0">
                                          <p:val>
                                            <p:fltVal val="0"/>
                                          </p:val>
                                        </p:tav>
                                        <p:tav tm="100000">
                                          <p:val>
                                            <p:strVal val="#ppt_h"/>
                                          </p:val>
                                        </p:tav>
                                      </p:tavLst>
                                    </p:anim>
                                  </p:childTnLst>
                                </p:cTn>
                              </p:par>
                            </p:childTnLst>
                          </p:cTn>
                        </p:par>
                        <p:par>
                          <p:cTn id="37" fill="hold">
                            <p:stCondLst>
                              <p:cond delay="5300"/>
                            </p:stCondLst>
                            <p:childTnLst>
                              <p:par>
                                <p:cTn id="38" presetID="2" presetClass="entr" presetSubtype="4" decel="100000" fill="hold" nodeType="afterEffect">
                                  <p:stCondLst>
                                    <p:cond delay="0"/>
                                  </p:stCondLst>
                                  <p:childTnLst>
                                    <p:set>
                                      <p:cBhvr>
                                        <p:cTn id="39" dur="1" fill="hold">
                                          <p:stCondLst>
                                            <p:cond delay="0"/>
                                          </p:stCondLst>
                                        </p:cTn>
                                        <p:tgtEl>
                                          <p:spTgt spid="37"/>
                                        </p:tgtEl>
                                        <p:attrNameLst>
                                          <p:attrName>style.visibility</p:attrName>
                                        </p:attrNameLst>
                                      </p:cBhvr>
                                      <p:to>
                                        <p:strVal val="visible"/>
                                      </p:to>
                                    </p:set>
                                    <p:anim calcmode="lin" valueType="num">
                                      <p:cBhvr additive="base">
                                        <p:cTn id="40" dur="1000" fill="hold"/>
                                        <p:tgtEl>
                                          <p:spTgt spid="37"/>
                                        </p:tgtEl>
                                        <p:attrNameLst>
                                          <p:attrName>ppt_x</p:attrName>
                                        </p:attrNameLst>
                                      </p:cBhvr>
                                      <p:tavLst>
                                        <p:tav tm="0">
                                          <p:val>
                                            <p:strVal val="#ppt_x"/>
                                          </p:val>
                                        </p:tav>
                                        <p:tav tm="100000">
                                          <p:val>
                                            <p:strVal val="#ppt_x"/>
                                          </p:val>
                                        </p:tav>
                                      </p:tavLst>
                                    </p:anim>
                                    <p:anim calcmode="lin" valueType="num">
                                      <p:cBhvr additive="base">
                                        <p:cTn id="41" dur="1000" fill="hold"/>
                                        <p:tgtEl>
                                          <p:spTgt spid="37"/>
                                        </p:tgtEl>
                                        <p:attrNameLst>
                                          <p:attrName>ppt_y</p:attrName>
                                        </p:attrNameLst>
                                      </p:cBhvr>
                                      <p:tavLst>
                                        <p:tav tm="0">
                                          <p:val>
                                            <p:strVal val="1+#ppt_h/2"/>
                                          </p:val>
                                        </p:tav>
                                        <p:tav tm="100000">
                                          <p:val>
                                            <p:strVal val="#ppt_y"/>
                                          </p:val>
                                        </p:tav>
                                      </p:tavLst>
                                    </p:anim>
                                  </p:childTnLst>
                                </p:cTn>
                              </p:par>
                            </p:childTnLst>
                          </p:cTn>
                        </p:par>
                        <p:par>
                          <p:cTn id="42" fill="hold">
                            <p:stCondLst>
                              <p:cond delay="6300"/>
                            </p:stCondLst>
                            <p:childTnLst>
                              <p:par>
                                <p:cTn id="43" presetID="53" presetClass="entr" presetSubtype="16" fill="hold" grpId="0" nodeType="afterEffect">
                                  <p:stCondLst>
                                    <p:cond delay="0"/>
                                  </p:stCondLst>
                                  <p:iterate type="lt">
                                    <p:tmPct val="10000"/>
                                  </p:iterate>
                                  <p:childTnLst>
                                    <p:set>
                                      <p:cBhvr>
                                        <p:cTn id="44" dur="1" fill="hold">
                                          <p:stCondLst>
                                            <p:cond delay="0"/>
                                          </p:stCondLst>
                                        </p:cTn>
                                        <p:tgtEl>
                                          <p:spTgt spid="54"/>
                                        </p:tgtEl>
                                        <p:attrNameLst>
                                          <p:attrName>style.visibility</p:attrName>
                                        </p:attrNameLst>
                                      </p:cBhvr>
                                      <p:to>
                                        <p:strVal val="visible"/>
                                      </p:to>
                                    </p:set>
                                    <p:anim calcmode="lin" valueType="num">
                                      <p:cBhvr>
                                        <p:cTn id="45" dur="500" fill="hold"/>
                                        <p:tgtEl>
                                          <p:spTgt spid="54"/>
                                        </p:tgtEl>
                                        <p:attrNameLst>
                                          <p:attrName>ppt_w</p:attrName>
                                        </p:attrNameLst>
                                      </p:cBhvr>
                                      <p:tavLst>
                                        <p:tav tm="0">
                                          <p:val>
                                            <p:fltVal val="0"/>
                                          </p:val>
                                        </p:tav>
                                        <p:tav tm="100000">
                                          <p:val>
                                            <p:strVal val="#ppt_w"/>
                                          </p:val>
                                        </p:tav>
                                      </p:tavLst>
                                    </p:anim>
                                    <p:anim calcmode="lin" valueType="num">
                                      <p:cBhvr>
                                        <p:cTn id="46" dur="500" fill="hold"/>
                                        <p:tgtEl>
                                          <p:spTgt spid="54"/>
                                        </p:tgtEl>
                                        <p:attrNameLst>
                                          <p:attrName>ppt_h</p:attrName>
                                        </p:attrNameLst>
                                      </p:cBhvr>
                                      <p:tavLst>
                                        <p:tav tm="0">
                                          <p:val>
                                            <p:fltVal val="0"/>
                                          </p:val>
                                        </p:tav>
                                        <p:tav tm="100000">
                                          <p:val>
                                            <p:strVal val="#ppt_h"/>
                                          </p:val>
                                        </p:tav>
                                      </p:tavLst>
                                    </p:anim>
                                    <p:animEffect transition="in" filter="fade">
                                      <p:cBhvr>
                                        <p:cTn id="47" dur="500"/>
                                        <p:tgtEl>
                                          <p:spTgt spid="54"/>
                                        </p:tgtEl>
                                      </p:cBhvr>
                                    </p:animEffect>
                                  </p:childTnLst>
                                </p:cTn>
                              </p:par>
                            </p:childTnLst>
                          </p:cTn>
                        </p:par>
                        <p:par>
                          <p:cTn id="48" fill="hold">
                            <p:stCondLst>
                              <p:cond delay="6950"/>
                            </p:stCondLst>
                            <p:childTnLst>
                              <p:par>
                                <p:cTn id="49" presetID="23" presetClass="entr" presetSubtype="16" fill="hold" grpId="0" nodeType="afterEffect">
                                  <p:stCondLst>
                                    <p:cond delay="0"/>
                                  </p:stCondLst>
                                  <p:iterate type="lt">
                                    <p:tmPct val="10000"/>
                                  </p:iterate>
                                  <p:childTnLst>
                                    <p:set>
                                      <p:cBhvr>
                                        <p:cTn id="50" dur="1" fill="hold">
                                          <p:stCondLst>
                                            <p:cond delay="0"/>
                                          </p:stCondLst>
                                        </p:cTn>
                                        <p:tgtEl>
                                          <p:spTgt spid="55"/>
                                        </p:tgtEl>
                                        <p:attrNameLst>
                                          <p:attrName>style.visibility</p:attrName>
                                        </p:attrNameLst>
                                      </p:cBhvr>
                                      <p:to>
                                        <p:strVal val="visible"/>
                                      </p:to>
                                    </p:set>
                                    <p:anim calcmode="lin" valueType="num">
                                      <p:cBhvr>
                                        <p:cTn id="51" dur="500" fill="hold"/>
                                        <p:tgtEl>
                                          <p:spTgt spid="55"/>
                                        </p:tgtEl>
                                        <p:attrNameLst>
                                          <p:attrName>ppt_w</p:attrName>
                                        </p:attrNameLst>
                                      </p:cBhvr>
                                      <p:tavLst>
                                        <p:tav tm="0">
                                          <p:val>
                                            <p:fltVal val="0"/>
                                          </p:val>
                                        </p:tav>
                                        <p:tav tm="100000">
                                          <p:val>
                                            <p:strVal val="#ppt_w"/>
                                          </p:val>
                                        </p:tav>
                                      </p:tavLst>
                                    </p:anim>
                                    <p:anim calcmode="lin" valueType="num">
                                      <p:cBhvr>
                                        <p:cTn id="52" dur="500" fill="hold"/>
                                        <p:tgtEl>
                                          <p:spTgt spid="55"/>
                                        </p:tgtEl>
                                        <p:attrNameLst>
                                          <p:attrName>ppt_h</p:attrName>
                                        </p:attrNameLst>
                                      </p:cBhvr>
                                      <p:tavLst>
                                        <p:tav tm="0">
                                          <p:val>
                                            <p:fltVal val="0"/>
                                          </p:val>
                                        </p:tav>
                                        <p:tav tm="100000">
                                          <p:val>
                                            <p:strVal val="#ppt_h"/>
                                          </p:val>
                                        </p:tav>
                                      </p:tavLst>
                                    </p:anim>
                                  </p:childTnLst>
                                </p:cTn>
                              </p:par>
                            </p:childTnLst>
                          </p:cTn>
                        </p:par>
                        <p:par>
                          <p:cTn id="53" fill="hold">
                            <p:stCondLst>
                              <p:cond delay="9200"/>
                            </p:stCondLst>
                            <p:childTnLst>
                              <p:par>
                                <p:cTn id="54" presetID="2" presetClass="entr" presetSubtype="4" decel="100000" fill="hold" nodeType="afterEffect">
                                  <p:stCondLst>
                                    <p:cond delay="0"/>
                                  </p:stCondLst>
                                  <p:childTnLst>
                                    <p:set>
                                      <p:cBhvr>
                                        <p:cTn id="55" dur="1" fill="hold">
                                          <p:stCondLst>
                                            <p:cond delay="0"/>
                                          </p:stCondLst>
                                        </p:cTn>
                                        <p:tgtEl>
                                          <p:spTgt spid="42"/>
                                        </p:tgtEl>
                                        <p:attrNameLst>
                                          <p:attrName>style.visibility</p:attrName>
                                        </p:attrNameLst>
                                      </p:cBhvr>
                                      <p:to>
                                        <p:strVal val="visible"/>
                                      </p:to>
                                    </p:set>
                                    <p:anim calcmode="lin" valueType="num">
                                      <p:cBhvr additive="base">
                                        <p:cTn id="56" dur="1000" fill="hold"/>
                                        <p:tgtEl>
                                          <p:spTgt spid="42"/>
                                        </p:tgtEl>
                                        <p:attrNameLst>
                                          <p:attrName>ppt_x</p:attrName>
                                        </p:attrNameLst>
                                      </p:cBhvr>
                                      <p:tavLst>
                                        <p:tav tm="0">
                                          <p:val>
                                            <p:strVal val="#ppt_x"/>
                                          </p:val>
                                        </p:tav>
                                        <p:tav tm="100000">
                                          <p:val>
                                            <p:strVal val="#ppt_x"/>
                                          </p:val>
                                        </p:tav>
                                      </p:tavLst>
                                    </p:anim>
                                    <p:anim calcmode="lin" valueType="num">
                                      <p:cBhvr additive="base">
                                        <p:cTn id="57" dur="1000" fill="hold"/>
                                        <p:tgtEl>
                                          <p:spTgt spid="42"/>
                                        </p:tgtEl>
                                        <p:attrNameLst>
                                          <p:attrName>ppt_y</p:attrName>
                                        </p:attrNameLst>
                                      </p:cBhvr>
                                      <p:tavLst>
                                        <p:tav tm="0">
                                          <p:val>
                                            <p:strVal val="1+#ppt_h/2"/>
                                          </p:val>
                                        </p:tav>
                                        <p:tav tm="100000">
                                          <p:val>
                                            <p:strVal val="#ppt_y"/>
                                          </p:val>
                                        </p:tav>
                                      </p:tavLst>
                                    </p:anim>
                                  </p:childTnLst>
                                </p:cTn>
                              </p:par>
                            </p:childTnLst>
                          </p:cTn>
                        </p:par>
                        <p:par>
                          <p:cTn id="58" fill="hold">
                            <p:stCondLst>
                              <p:cond delay="10200"/>
                            </p:stCondLst>
                            <p:childTnLst>
                              <p:par>
                                <p:cTn id="59" presetID="53" presetClass="entr" presetSubtype="16" fill="hold" grpId="0" nodeType="afterEffect">
                                  <p:stCondLst>
                                    <p:cond delay="0"/>
                                  </p:stCondLst>
                                  <p:iterate type="lt">
                                    <p:tmPct val="10000"/>
                                  </p:iterate>
                                  <p:childTnLst>
                                    <p:set>
                                      <p:cBhvr>
                                        <p:cTn id="60" dur="1" fill="hold">
                                          <p:stCondLst>
                                            <p:cond delay="0"/>
                                          </p:stCondLst>
                                        </p:cTn>
                                        <p:tgtEl>
                                          <p:spTgt spid="56"/>
                                        </p:tgtEl>
                                        <p:attrNameLst>
                                          <p:attrName>style.visibility</p:attrName>
                                        </p:attrNameLst>
                                      </p:cBhvr>
                                      <p:to>
                                        <p:strVal val="visible"/>
                                      </p:to>
                                    </p:set>
                                    <p:anim calcmode="lin" valueType="num">
                                      <p:cBhvr>
                                        <p:cTn id="61" dur="500" fill="hold"/>
                                        <p:tgtEl>
                                          <p:spTgt spid="56"/>
                                        </p:tgtEl>
                                        <p:attrNameLst>
                                          <p:attrName>ppt_w</p:attrName>
                                        </p:attrNameLst>
                                      </p:cBhvr>
                                      <p:tavLst>
                                        <p:tav tm="0">
                                          <p:val>
                                            <p:fltVal val="0"/>
                                          </p:val>
                                        </p:tav>
                                        <p:tav tm="100000">
                                          <p:val>
                                            <p:strVal val="#ppt_w"/>
                                          </p:val>
                                        </p:tav>
                                      </p:tavLst>
                                    </p:anim>
                                    <p:anim calcmode="lin" valueType="num">
                                      <p:cBhvr>
                                        <p:cTn id="62" dur="500" fill="hold"/>
                                        <p:tgtEl>
                                          <p:spTgt spid="56"/>
                                        </p:tgtEl>
                                        <p:attrNameLst>
                                          <p:attrName>ppt_h</p:attrName>
                                        </p:attrNameLst>
                                      </p:cBhvr>
                                      <p:tavLst>
                                        <p:tav tm="0">
                                          <p:val>
                                            <p:fltVal val="0"/>
                                          </p:val>
                                        </p:tav>
                                        <p:tav tm="100000">
                                          <p:val>
                                            <p:strVal val="#ppt_h"/>
                                          </p:val>
                                        </p:tav>
                                      </p:tavLst>
                                    </p:anim>
                                    <p:animEffect transition="in" filter="fade">
                                      <p:cBhvr>
                                        <p:cTn id="63" dur="500"/>
                                        <p:tgtEl>
                                          <p:spTgt spid="56"/>
                                        </p:tgtEl>
                                      </p:cBhvr>
                                    </p:animEffect>
                                  </p:childTnLst>
                                </p:cTn>
                              </p:par>
                            </p:childTnLst>
                          </p:cTn>
                        </p:par>
                        <p:par>
                          <p:cTn id="64" fill="hold">
                            <p:stCondLst>
                              <p:cond delay="10850"/>
                            </p:stCondLst>
                            <p:childTnLst>
                              <p:par>
                                <p:cTn id="65" presetID="23" presetClass="entr" presetSubtype="16" fill="hold" grpId="0" nodeType="afterEffect">
                                  <p:stCondLst>
                                    <p:cond delay="0"/>
                                  </p:stCondLst>
                                  <p:iterate type="lt">
                                    <p:tmPct val="10000"/>
                                  </p:iterate>
                                  <p:childTnLst>
                                    <p:set>
                                      <p:cBhvr>
                                        <p:cTn id="66" dur="1" fill="hold">
                                          <p:stCondLst>
                                            <p:cond delay="0"/>
                                          </p:stCondLst>
                                        </p:cTn>
                                        <p:tgtEl>
                                          <p:spTgt spid="57"/>
                                        </p:tgtEl>
                                        <p:attrNameLst>
                                          <p:attrName>style.visibility</p:attrName>
                                        </p:attrNameLst>
                                      </p:cBhvr>
                                      <p:to>
                                        <p:strVal val="visible"/>
                                      </p:to>
                                    </p:set>
                                    <p:anim calcmode="lin" valueType="num">
                                      <p:cBhvr>
                                        <p:cTn id="67" dur="500" fill="hold"/>
                                        <p:tgtEl>
                                          <p:spTgt spid="57"/>
                                        </p:tgtEl>
                                        <p:attrNameLst>
                                          <p:attrName>ppt_w</p:attrName>
                                        </p:attrNameLst>
                                      </p:cBhvr>
                                      <p:tavLst>
                                        <p:tav tm="0">
                                          <p:val>
                                            <p:fltVal val="0"/>
                                          </p:val>
                                        </p:tav>
                                        <p:tav tm="100000">
                                          <p:val>
                                            <p:strVal val="#ppt_w"/>
                                          </p:val>
                                        </p:tav>
                                      </p:tavLst>
                                    </p:anim>
                                    <p:anim calcmode="lin" valueType="num">
                                      <p:cBhvr>
                                        <p:cTn id="68" dur="500" fill="hold"/>
                                        <p:tgtEl>
                                          <p:spTgt spid="57"/>
                                        </p:tgtEl>
                                        <p:attrNameLst>
                                          <p:attrName>ppt_h</p:attrName>
                                        </p:attrNameLst>
                                      </p:cBhvr>
                                      <p:tavLst>
                                        <p:tav tm="0">
                                          <p:val>
                                            <p:fltVal val="0"/>
                                          </p:val>
                                        </p:tav>
                                        <p:tav tm="100000">
                                          <p:val>
                                            <p:strVal val="#ppt_h"/>
                                          </p:val>
                                        </p:tav>
                                      </p:tavLst>
                                    </p:anim>
                                  </p:childTnLst>
                                </p:cTn>
                              </p:par>
                            </p:childTnLst>
                          </p:cTn>
                        </p:par>
                        <p:par>
                          <p:cTn id="69" fill="hold">
                            <p:stCondLst>
                              <p:cond delay="13100"/>
                            </p:stCondLst>
                            <p:childTnLst>
                              <p:par>
                                <p:cTn id="70" presetID="2" presetClass="entr" presetSubtype="4" decel="100000" fill="hold" nodeType="afterEffect">
                                  <p:stCondLst>
                                    <p:cond delay="0"/>
                                  </p:stCondLst>
                                  <p:childTnLst>
                                    <p:set>
                                      <p:cBhvr>
                                        <p:cTn id="71" dur="1" fill="hold">
                                          <p:stCondLst>
                                            <p:cond delay="0"/>
                                          </p:stCondLst>
                                        </p:cTn>
                                        <p:tgtEl>
                                          <p:spTgt spid="47"/>
                                        </p:tgtEl>
                                        <p:attrNameLst>
                                          <p:attrName>style.visibility</p:attrName>
                                        </p:attrNameLst>
                                      </p:cBhvr>
                                      <p:to>
                                        <p:strVal val="visible"/>
                                      </p:to>
                                    </p:set>
                                    <p:anim calcmode="lin" valueType="num">
                                      <p:cBhvr additive="base">
                                        <p:cTn id="72" dur="1000" fill="hold"/>
                                        <p:tgtEl>
                                          <p:spTgt spid="47"/>
                                        </p:tgtEl>
                                        <p:attrNameLst>
                                          <p:attrName>ppt_x</p:attrName>
                                        </p:attrNameLst>
                                      </p:cBhvr>
                                      <p:tavLst>
                                        <p:tav tm="0">
                                          <p:val>
                                            <p:strVal val="#ppt_x"/>
                                          </p:val>
                                        </p:tav>
                                        <p:tav tm="100000">
                                          <p:val>
                                            <p:strVal val="#ppt_x"/>
                                          </p:val>
                                        </p:tav>
                                      </p:tavLst>
                                    </p:anim>
                                    <p:anim calcmode="lin" valueType="num">
                                      <p:cBhvr additive="base">
                                        <p:cTn id="73" dur="1000" fill="hold"/>
                                        <p:tgtEl>
                                          <p:spTgt spid="47"/>
                                        </p:tgtEl>
                                        <p:attrNameLst>
                                          <p:attrName>ppt_y</p:attrName>
                                        </p:attrNameLst>
                                      </p:cBhvr>
                                      <p:tavLst>
                                        <p:tav tm="0">
                                          <p:val>
                                            <p:strVal val="1+#ppt_h/2"/>
                                          </p:val>
                                        </p:tav>
                                        <p:tav tm="100000">
                                          <p:val>
                                            <p:strVal val="#ppt_y"/>
                                          </p:val>
                                        </p:tav>
                                      </p:tavLst>
                                    </p:anim>
                                  </p:childTnLst>
                                </p:cTn>
                              </p:par>
                            </p:childTnLst>
                          </p:cTn>
                        </p:par>
                        <p:par>
                          <p:cTn id="74" fill="hold">
                            <p:stCondLst>
                              <p:cond delay="14100"/>
                            </p:stCondLst>
                            <p:childTnLst>
                              <p:par>
                                <p:cTn id="75" presetID="53" presetClass="entr" presetSubtype="16" fill="hold" grpId="0" nodeType="afterEffect">
                                  <p:stCondLst>
                                    <p:cond delay="0"/>
                                  </p:stCondLst>
                                  <p:iterate type="lt">
                                    <p:tmPct val="10000"/>
                                  </p:iterate>
                                  <p:childTnLst>
                                    <p:set>
                                      <p:cBhvr>
                                        <p:cTn id="76" dur="1" fill="hold">
                                          <p:stCondLst>
                                            <p:cond delay="0"/>
                                          </p:stCondLst>
                                        </p:cTn>
                                        <p:tgtEl>
                                          <p:spTgt spid="58"/>
                                        </p:tgtEl>
                                        <p:attrNameLst>
                                          <p:attrName>style.visibility</p:attrName>
                                        </p:attrNameLst>
                                      </p:cBhvr>
                                      <p:to>
                                        <p:strVal val="visible"/>
                                      </p:to>
                                    </p:set>
                                    <p:anim calcmode="lin" valueType="num">
                                      <p:cBhvr>
                                        <p:cTn id="77" dur="500" fill="hold"/>
                                        <p:tgtEl>
                                          <p:spTgt spid="58"/>
                                        </p:tgtEl>
                                        <p:attrNameLst>
                                          <p:attrName>ppt_w</p:attrName>
                                        </p:attrNameLst>
                                      </p:cBhvr>
                                      <p:tavLst>
                                        <p:tav tm="0">
                                          <p:val>
                                            <p:fltVal val="0"/>
                                          </p:val>
                                        </p:tav>
                                        <p:tav tm="100000">
                                          <p:val>
                                            <p:strVal val="#ppt_w"/>
                                          </p:val>
                                        </p:tav>
                                      </p:tavLst>
                                    </p:anim>
                                    <p:anim calcmode="lin" valueType="num">
                                      <p:cBhvr>
                                        <p:cTn id="78" dur="500" fill="hold"/>
                                        <p:tgtEl>
                                          <p:spTgt spid="58"/>
                                        </p:tgtEl>
                                        <p:attrNameLst>
                                          <p:attrName>ppt_h</p:attrName>
                                        </p:attrNameLst>
                                      </p:cBhvr>
                                      <p:tavLst>
                                        <p:tav tm="0">
                                          <p:val>
                                            <p:fltVal val="0"/>
                                          </p:val>
                                        </p:tav>
                                        <p:tav tm="100000">
                                          <p:val>
                                            <p:strVal val="#ppt_h"/>
                                          </p:val>
                                        </p:tav>
                                      </p:tavLst>
                                    </p:anim>
                                    <p:animEffect transition="in" filter="fade">
                                      <p:cBhvr>
                                        <p:cTn id="79" dur="500"/>
                                        <p:tgtEl>
                                          <p:spTgt spid="58"/>
                                        </p:tgtEl>
                                      </p:cBhvr>
                                    </p:animEffect>
                                  </p:childTnLst>
                                </p:cTn>
                              </p:par>
                            </p:childTnLst>
                          </p:cTn>
                        </p:par>
                        <p:par>
                          <p:cTn id="80" fill="hold">
                            <p:stCondLst>
                              <p:cond delay="14750"/>
                            </p:stCondLst>
                            <p:childTnLst>
                              <p:par>
                                <p:cTn id="81" presetID="23" presetClass="entr" presetSubtype="16" fill="hold" grpId="0" nodeType="afterEffect">
                                  <p:stCondLst>
                                    <p:cond delay="0"/>
                                  </p:stCondLst>
                                  <p:iterate type="lt">
                                    <p:tmPct val="10000"/>
                                  </p:iterate>
                                  <p:childTnLst>
                                    <p:set>
                                      <p:cBhvr>
                                        <p:cTn id="82" dur="1" fill="hold">
                                          <p:stCondLst>
                                            <p:cond delay="0"/>
                                          </p:stCondLst>
                                        </p:cTn>
                                        <p:tgtEl>
                                          <p:spTgt spid="59"/>
                                        </p:tgtEl>
                                        <p:attrNameLst>
                                          <p:attrName>style.visibility</p:attrName>
                                        </p:attrNameLst>
                                      </p:cBhvr>
                                      <p:to>
                                        <p:strVal val="visible"/>
                                      </p:to>
                                    </p:set>
                                    <p:anim calcmode="lin" valueType="num">
                                      <p:cBhvr>
                                        <p:cTn id="83" dur="500" fill="hold"/>
                                        <p:tgtEl>
                                          <p:spTgt spid="59"/>
                                        </p:tgtEl>
                                        <p:attrNameLst>
                                          <p:attrName>ppt_w</p:attrName>
                                        </p:attrNameLst>
                                      </p:cBhvr>
                                      <p:tavLst>
                                        <p:tav tm="0">
                                          <p:val>
                                            <p:fltVal val="0"/>
                                          </p:val>
                                        </p:tav>
                                        <p:tav tm="100000">
                                          <p:val>
                                            <p:strVal val="#ppt_w"/>
                                          </p:val>
                                        </p:tav>
                                      </p:tavLst>
                                    </p:anim>
                                    <p:anim calcmode="lin" valueType="num">
                                      <p:cBhvr>
                                        <p:cTn id="84" dur="500" fill="hold"/>
                                        <p:tgtEl>
                                          <p:spTgt spid="59"/>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4" grpId="0" animBg="1"/>
      <p:bldP spid="5" grpId="0" animBg="1"/>
      <p:bldP spid="52" grpId="0"/>
      <p:bldP spid="53" grpId="0"/>
      <p:bldP spid="54" grpId="0"/>
      <p:bldP spid="55" grpId="0"/>
      <p:bldP spid="56" grpId="0"/>
      <p:bldP spid="57" grpId="0"/>
      <p:bldP spid="58" grpId="0"/>
      <p:bldP spid="5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1"/>
          <p:cNvSpPr txBox="1">
            <a:spLocks noChangeArrowheads="1"/>
          </p:cNvSpPr>
          <p:nvPr/>
        </p:nvSpPr>
        <p:spPr bwMode="auto">
          <a:xfrm>
            <a:off x="982638" y="131071"/>
            <a:ext cx="387798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3200" b="1" dirty="0">
                <a:solidFill>
                  <a:srgbClr val="3F3F3F"/>
                </a:solidFill>
                <a:cs typeface="+mn-ea"/>
                <a:sym typeface="+mn-lt"/>
              </a:rPr>
              <a:t>一、上季度工作概述</a:t>
            </a:r>
          </a:p>
        </p:txBody>
      </p:sp>
      <p:sp>
        <p:nvSpPr>
          <p:cNvPr id="3" name="Freeform 16"/>
          <p:cNvSpPr/>
          <p:nvPr/>
        </p:nvSpPr>
        <p:spPr bwMode="auto">
          <a:xfrm>
            <a:off x="181405" y="200501"/>
            <a:ext cx="278478" cy="443337"/>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solidFill>
            <a:srgbClr val="E82B11"/>
          </a:solidFill>
          <a:ln w="38100">
            <a:noFill/>
          </a:ln>
          <a:effectLst>
            <a:outerShdw blurRad="63500" algn="ctr" rotWithShape="0">
              <a:prstClr val="black">
                <a:alpha val="40000"/>
              </a:prstClr>
            </a:outerShdw>
          </a:effectLst>
        </p:spPr>
        <p:txBody>
          <a:bodyPr/>
          <a:lstStyle/>
          <a:p>
            <a:endParaRPr lang="zh-CN" altLang="en-US" sz="2400">
              <a:cs typeface="+mn-ea"/>
              <a:sym typeface="+mn-lt"/>
            </a:endParaRPr>
          </a:p>
        </p:txBody>
      </p:sp>
      <p:sp>
        <p:nvSpPr>
          <p:cNvPr id="4" name="Freeform 17"/>
          <p:cNvSpPr/>
          <p:nvPr/>
        </p:nvSpPr>
        <p:spPr bwMode="auto">
          <a:xfrm>
            <a:off x="441561" y="200501"/>
            <a:ext cx="277256" cy="443337"/>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solidFill>
            <a:srgbClr val="E82B11"/>
          </a:solidFill>
          <a:ln w="38100">
            <a:noFill/>
          </a:ln>
          <a:effectLst>
            <a:outerShdw blurRad="63500" algn="ctr" rotWithShape="0">
              <a:prstClr val="black">
                <a:alpha val="40000"/>
              </a:prstClr>
            </a:outerShdw>
          </a:effectLst>
        </p:spPr>
        <p:txBody>
          <a:bodyPr/>
          <a:lstStyle/>
          <a:p>
            <a:endParaRPr lang="zh-CN" altLang="en-US" sz="2400">
              <a:cs typeface="+mn-ea"/>
              <a:sym typeface="+mn-lt"/>
            </a:endParaRPr>
          </a:p>
        </p:txBody>
      </p:sp>
      <p:sp>
        <p:nvSpPr>
          <p:cNvPr id="5" name="Freeform 18"/>
          <p:cNvSpPr/>
          <p:nvPr/>
        </p:nvSpPr>
        <p:spPr bwMode="auto">
          <a:xfrm>
            <a:off x="705382" y="200501"/>
            <a:ext cx="277256" cy="443337"/>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solidFill>
            <a:srgbClr val="E82B11"/>
          </a:solidFill>
          <a:ln w="38100">
            <a:noFill/>
          </a:ln>
          <a:effectLst>
            <a:outerShdw blurRad="63500" algn="ctr" rotWithShape="0">
              <a:prstClr val="black">
                <a:alpha val="40000"/>
              </a:prstClr>
            </a:outerShdw>
          </a:effectLst>
        </p:spPr>
        <p:txBody>
          <a:bodyPr/>
          <a:lstStyle/>
          <a:p>
            <a:endParaRPr lang="zh-CN" altLang="en-US" sz="2400">
              <a:cs typeface="+mn-ea"/>
              <a:sym typeface="+mn-lt"/>
            </a:endParaRPr>
          </a:p>
        </p:txBody>
      </p:sp>
      <p:grpSp>
        <p:nvGrpSpPr>
          <p:cNvPr id="6" name="组合 5">
            <a:extLst>
              <a:ext uri="{FF2B5EF4-FFF2-40B4-BE49-F238E27FC236}">
                <a16:creationId xmlns="" xmlns:a16="http://schemas.microsoft.com/office/drawing/2014/main" id="{C0D4194D-55D6-429F-B2A5-2E17BF71E58C}"/>
              </a:ext>
            </a:extLst>
          </p:cNvPr>
          <p:cNvGrpSpPr/>
          <p:nvPr/>
        </p:nvGrpSpPr>
        <p:grpSpPr>
          <a:xfrm>
            <a:off x="1435102" y="1961577"/>
            <a:ext cx="2800231" cy="3800313"/>
            <a:chOff x="1435102" y="1903702"/>
            <a:chExt cx="2800231" cy="3800313"/>
          </a:xfrm>
        </p:grpSpPr>
        <p:sp>
          <p:nvSpPr>
            <p:cNvPr id="7" name="Arrow: Pentagon 2">
              <a:extLst>
                <a:ext uri="{FF2B5EF4-FFF2-40B4-BE49-F238E27FC236}">
                  <a16:creationId xmlns="" xmlns:a16="http://schemas.microsoft.com/office/drawing/2014/main" id="{583EBAA2-A970-4007-9979-07668292F326}"/>
                </a:ext>
              </a:extLst>
            </p:cNvPr>
            <p:cNvSpPr/>
            <p:nvPr/>
          </p:nvSpPr>
          <p:spPr>
            <a:xfrm rot="5400000">
              <a:off x="1755128" y="1583677"/>
              <a:ext cx="2160180" cy="2800231"/>
            </a:xfrm>
            <a:prstGeom prst="homePlate">
              <a:avLst/>
            </a:prstGeom>
            <a:solidFill>
              <a:srgbClr val="E82B11"/>
            </a:solidFill>
            <a:ln w="38100">
              <a:noFill/>
            </a:ln>
            <a:effectLst>
              <a:outerShdw blurRad="63500" algn="ctr" rotWithShape="0">
                <a:prstClr val="black">
                  <a:alpha val="40000"/>
                </a:prstClr>
              </a:outerShdw>
            </a:effectLst>
          </p:spPr>
          <p:txBody>
            <a:bodyPr/>
            <a:lstStyle/>
            <a:p>
              <a:endParaRPr lang="zh-CN" altLang="en-US" sz="2400" dirty="0">
                <a:solidFill>
                  <a:schemeClr val="tx1"/>
                </a:solidFill>
                <a:cs typeface="+mn-ea"/>
                <a:sym typeface="+mn-lt"/>
              </a:endParaRPr>
            </a:p>
          </p:txBody>
        </p:sp>
        <p:sp>
          <p:nvSpPr>
            <p:cNvPr id="8" name="Freeform: Shape 20">
              <a:extLst>
                <a:ext uri="{FF2B5EF4-FFF2-40B4-BE49-F238E27FC236}">
                  <a16:creationId xmlns="" xmlns:a16="http://schemas.microsoft.com/office/drawing/2014/main" id="{C6554586-5B1C-4A1F-A302-CA454C0D5E72}"/>
                </a:ext>
              </a:extLst>
            </p:cNvPr>
            <p:cNvSpPr>
              <a:spLocks/>
            </p:cNvSpPr>
            <p:nvPr/>
          </p:nvSpPr>
          <p:spPr bwMode="auto">
            <a:xfrm>
              <a:off x="2552702" y="2869693"/>
              <a:ext cx="565032" cy="565032"/>
            </a:xfrm>
            <a:custGeom>
              <a:avLst/>
              <a:gdLst>
                <a:gd name="T0" fmla="*/ 223 w 228"/>
                <a:gd name="T1" fmla="*/ 95 h 228"/>
                <a:gd name="T2" fmla="*/ 196 w 228"/>
                <a:gd name="T3" fmla="*/ 90 h 228"/>
                <a:gd name="T4" fmla="*/ 189 w 228"/>
                <a:gd name="T5" fmla="*/ 74 h 228"/>
                <a:gd name="T6" fmla="*/ 205 w 228"/>
                <a:gd name="T7" fmla="*/ 50 h 228"/>
                <a:gd name="T8" fmla="*/ 205 w 228"/>
                <a:gd name="T9" fmla="*/ 43 h 228"/>
                <a:gd name="T10" fmla="*/ 185 w 228"/>
                <a:gd name="T11" fmla="*/ 24 h 228"/>
                <a:gd name="T12" fmla="*/ 178 w 228"/>
                <a:gd name="T13" fmla="*/ 23 h 228"/>
                <a:gd name="T14" fmla="*/ 155 w 228"/>
                <a:gd name="T15" fmla="*/ 39 h 228"/>
                <a:gd name="T16" fmla="*/ 138 w 228"/>
                <a:gd name="T17" fmla="*/ 32 h 228"/>
                <a:gd name="T18" fmla="*/ 133 w 228"/>
                <a:gd name="T19" fmla="*/ 5 h 228"/>
                <a:gd name="T20" fmla="*/ 127 w 228"/>
                <a:gd name="T21" fmla="*/ 0 h 228"/>
                <a:gd name="T22" fmla="*/ 100 w 228"/>
                <a:gd name="T23" fmla="*/ 0 h 228"/>
                <a:gd name="T24" fmla="*/ 94 w 228"/>
                <a:gd name="T25" fmla="*/ 5 h 228"/>
                <a:gd name="T26" fmla="*/ 89 w 228"/>
                <a:gd name="T27" fmla="*/ 32 h 228"/>
                <a:gd name="T28" fmla="*/ 73 w 228"/>
                <a:gd name="T29" fmla="*/ 39 h 228"/>
                <a:gd name="T30" fmla="*/ 50 w 228"/>
                <a:gd name="T31" fmla="*/ 23 h 228"/>
                <a:gd name="T32" fmla="*/ 43 w 228"/>
                <a:gd name="T33" fmla="*/ 24 h 228"/>
                <a:gd name="T34" fmla="*/ 23 w 228"/>
                <a:gd name="T35" fmla="*/ 43 h 228"/>
                <a:gd name="T36" fmla="*/ 23 w 228"/>
                <a:gd name="T37" fmla="*/ 51 h 228"/>
                <a:gd name="T38" fmla="*/ 39 w 228"/>
                <a:gd name="T39" fmla="*/ 74 h 228"/>
                <a:gd name="T40" fmla="*/ 32 w 228"/>
                <a:gd name="T41" fmla="*/ 90 h 228"/>
                <a:gd name="T42" fmla="*/ 5 w 228"/>
                <a:gd name="T43" fmla="*/ 95 h 228"/>
                <a:gd name="T44" fmla="*/ 0 w 228"/>
                <a:gd name="T45" fmla="*/ 100 h 228"/>
                <a:gd name="T46" fmla="*/ 0 w 228"/>
                <a:gd name="T47" fmla="*/ 128 h 228"/>
                <a:gd name="T48" fmla="*/ 5 w 228"/>
                <a:gd name="T49" fmla="*/ 134 h 228"/>
                <a:gd name="T50" fmla="*/ 32 w 228"/>
                <a:gd name="T51" fmla="*/ 139 h 228"/>
                <a:gd name="T52" fmla="*/ 39 w 228"/>
                <a:gd name="T53" fmla="*/ 155 h 228"/>
                <a:gd name="T54" fmla="*/ 23 w 228"/>
                <a:gd name="T55" fmla="*/ 178 h 228"/>
                <a:gd name="T56" fmla="*/ 24 w 228"/>
                <a:gd name="T57" fmla="*/ 185 h 228"/>
                <a:gd name="T58" fmla="*/ 43 w 228"/>
                <a:gd name="T59" fmla="*/ 204 h 228"/>
                <a:gd name="T60" fmla="*/ 51 w 228"/>
                <a:gd name="T61" fmla="*/ 205 h 228"/>
                <a:gd name="T62" fmla="*/ 73 w 228"/>
                <a:gd name="T63" fmla="*/ 189 h 228"/>
                <a:gd name="T64" fmla="*/ 89 w 228"/>
                <a:gd name="T65" fmla="*/ 196 h 228"/>
                <a:gd name="T66" fmla="*/ 94 w 228"/>
                <a:gd name="T67" fmla="*/ 223 h 228"/>
                <a:gd name="T68" fmla="*/ 100 w 228"/>
                <a:gd name="T69" fmla="*/ 228 h 228"/>
                <a:gd name="T70" fmla="*/ 127 w 228"/>
                <a:gd name="T71" fmla="*/ 228 h 228"/>
                <a:gd name="T72" fmla="*/ 133 w 228"/>
                <a:gd name="T73" fmla="*/ 223 h 228"/>
                <a:gd name="T74" fmla="*/ 138 w 228"/>
                <a:gd name="T75" fmla="*/ 196 h 228"/>
                <a:gd name="T76" fmla="*/ 154 w 228"/>
                <a:gd name="T77" fmla="*/ 190 h 228"/>
                <a:gd name="T78" fmla="*/ 177 w 228"/>
                <a:gd name="T79" fmla="*/ 205 h 228"/>
                <a:gd name="T80" fmla="*/ 185 w 228"/>
                <a:gd name="T81" fmla="*/ 205 h 228"/>
                <a:gd name="T82" fmla="*/ 204 w 228"/>
                <a:gd name="T83" fmla="*/ 185 h 228"/>
                <a:gd name="T84" fmla="*/ 205 w 228"/>
                <a:gd name="T85" fmla="*/ 178 h 228"/>
                <a:gd name="T86" fmla="*/ 189 w 228"/>
                <a:gd name="T87" fmla="*/ 155 h 228"/>
                <a:gd name="T88" fmla="*/ 196 w 228"/>
                <a:gd name="T89" fmla="*/ 139 h 228"/>
                <a:gd name="T90" fmla="*/ 223 w 228"/>
                <a:gd name="T91" fmla="*/ 134 h 228"/>
                <a:gd name="T92" fmla="*/ 228 w 228"/>
                <a:gd name="T93" fmla="*/ 128 h 228"/>
                <a:gd name="T94" fmla="*/ 228 w 228"/>
                <a:gd name="T95" fmla="*/ 100 h 228"/>
                <a:gd name="T96" fmla="*/ 223 w 228"/>
                <a:gd name="T97" fmla="*/ 95 h 228"/>
                <a:gd name="T98" fmla="*/ 114 w 228"/>
                <a:gd name="T99" fmla="*/ 149 h 228"/>
                <a:gd name="T100" fmla="*/ 79 w 228"/>
                <a:gd name="T101" fmla="*/ 114 h 228"/>
                <a:gd name="T102" fmla="*/ 114 w 228"/>
                <a:gd name="T103" fmla="*/ 79 h 228"/>
                <a:gd name="T104" fmla="*/ 149 w 228"/>
                <a:gd name="T105" fmla="*/ 114 h 228"/>
                <a:gd name="T106" fmla="*/ 114 w 228"/>
                <a:gd name="T107" fmla="*/ 149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28" h="228">
                  <a:moveTo>
                    <a:pt x="223" y="95"/>
                  </a:moveTo>
                  <a:cubicBezTo>
                    <a:pt x="196" y="90"/>
                    <a:pt x="196" y="90"/>
                    <a:pt x="196" y="90"/>
                  </a:cubicBezTo>
                  <a:cubicBezTo>
                    <a:pt x="194" y="84"/>
                    <a:pt x="192" y="79"/>
                    <a:pt x="189" y="74"/>
                  </a:cubicBezTo>
                  <a:cubicBezTo>
                    <a:pt x="205" y="50"/>
                    <a:pt x="205" y="50"/>
                    <a:pt x="205" y="50"/>
                  </a:cubicBezTo>
                  <a:cubicBezTo>
                    <a:pt x="207" y="48"/>
                    <a:pt x="206" y="45"/>
                    <a:pt x="205" y="43"/>
                  </a:cubicBezTo>
                  <a:cubicBezTo>
                    <a:pt x="185" y="24"/>
                    <a:pt x="185" y="24"/>
                    <a:pt x="185" y="24"/>
                  </a:cubicBezTo>
                  <a:cubicBezTo>
                    <a:pt x="183" y="22"/>
                    <a:pt x="180" y="21"/>
                    <a:pt x="178" y="23"/>
                  </a:cubicBezTo>
                  <a:cubicBezTo>
                    <a:pt x="155" y="39"/>
                    <a:pt x="155" y="39"/>
                    <a:pt x="155" y="39"/>
                  </a:cubicBezTo>
                  <a:cubicBezTo>
                    <a:pt x="149" y="36"/>
                    <a:pt x="144" y="34"/>
                    <a:pt x="138" y="32"/>
                  </a:cubicBezTo>
                  <a:cubicBezTo>
                    <a:pt x="133" y="5"/>
                    <a:pt x="133" y="5"/>
                    <a:pt x="133" y="5"/>
                  </a:cubicBezTo>
                  <a:cubicBezTo>
                    <a:pt x="133" y="2"/>
                    <a:pt x="130" y="0"/>
                    <a:pt x="127" y="0"/>
                  </a:cubicBezTo>
                  <a:cubicBezTo>
                    <a:pt x="100" y="0"/>
                    <a:pt x="100" y="0"/>
                    <a:pt x="100" y="0"/>
                  </a:cubicBezTo>
                  <a:cubicBezTo>
                    <a:pt x="97" y="0"/>
                    <a:pt x="95" y="2"/>
                    <a:pt x="94" y="5"/>
                  </a:cubicBezTo>
                  <a:cubicBezTo>
                    <a:pt x="89" y="32"/>
                    <a:pt x="89" y="32"/>
                    <a:pt x="89" y="32"/>
                  </a:cubicBezTo>
                  <a:cubicBezTo>
                    <a:pt x="83" y="34"/>
                    <a:pt x="78" y="36"/>
                    <a:pt x="73" y="39"/>
                  </a:cubicBezTo>
                  <a:cubicBezTo>
                    <a:pt x="50" y="23"/>
                    <a:pt x="50" y="23"/>
                    <a:pt x="50" y="23"/>
                  </a:cubicBezTo>
                  <a:cubicBezTo>
                    <a:pt x="48" y="22"/>
                    <a:pt x="45" y="22"/>
                    <a:pt x="43" y="24"/>
                  </a:cubicBezTo>
                  <a:cubicBezTo>
                    <a:pt x="23" y="43"/>
                    <a:pt x="23" y="43"/>
                    <a:pt x="23" y="43"/>
                  </a:cubicBezTo>
                  <a:cubicBezTo>
                    <a:pt x="22" y="45"/>
                    <a:pt x="21" y="49"/>
                    <a:pt x="23" y="51"/>
                  </a:cubicBezTo>
                  <a:cubicBezTo>
                    <a:pt x="39" y="74"/>
                    <a:pt x="39" y="74"/>
                    <a:pt x="39" y="74"/>
                  </a:cubicBezTo>
                  <a:cubicBezTo>
                    <a:pt x="36" y="79"/>
                    <a:pt x="34" y="84"/>
                    <a:pt x="32" y="90"/>
                  </a:cubicBezTo>
                  <a:cubicBezTo>
                    <a:pt x="5" y="95"/>
                    <a:pt x="5" y="95"/>
                    <a:pt x="5" y="95"/>
                  </a:cubicBezTo>
                  <a:cubicBezTo>
                    <a:pt x="2" y="95"/>
                    <a:pt x="0" y="98"/>
                    <a:pt x="0" y="100"/>
                  </a:cubicBezTo>
                  <a:cubicBezTo>
                    <a:pt x="0" y="128"/>
                    <a:pt x="0" y="128"/>
                    <a:pt x="0" y="128"/>
                  </a:cubicBezTo>
                  <a:cubicBezTo>
                    <a:pt x="0" y="131"/>
                    <a:pt x="2" y="133"/>
                    <a:pt x="5" y="134"/>
                  </a:cubicBezTo>
                  <a:cubicBezTo>
                    <a:pt x="32" y="139"/>
                    <a:pt x="32" y="139"/>
                    <a:pt x="32" y="139"/>
                  </a:cubicBezTo>
                  <a:cubicBezTo>
                    <a:pt x="34" y="144"/>
                    <a:pt x="36" y="150"/>
                    <a:pt x="39" y="155"/>
                  </a:cubicBezTo>
                  <a:cubicBezTo>
                    <a:pt x="23" y="178"/>
                    <a:pt x="23" y="178"/>
                    <a:pt x="23" y="178"/>
                  </a:cubicBezTo>
                  <a:cubicBezTo>
                    <a:pt x="22" y="180"/>
                    <a:pt x="22" y="183"/>
                    <a:pt x="24" y="185"/>
                  </a:cubicBezTo>
                  <a:cubicBezTo>
                    <a:pt x="43" y="204"/>
                    <a:pt x="43" y="204"/>
                    <a:pt x="43" y="204"/>
                  </a:cubicBezTo>
                  <a:cubicBezTo>
                    <a:pt x="45" y="206"/>
                    <a:pt x="48" y="207"/>
                    <a:pt x="51" y="205"/>
                  </a:cubicBezTo>
                  <a:cubicBezTo>
                    <a:pt x="73" y="189"/>
                    <a:pt x="73" y="189"/>
                    <a:pt x="73" y="189"/>
                  </a:cubicBezTo>
                  <a:cubicBezTo>
                    <a:pt x="78" y="192"/>
                    <a:pt x="84" y="194"/>
                    <a:pt x="89" y="196"/>
                  </a:cubicBezTo>
                  <a:cubicBezTo>
                    <a:pt x="94" y="223"/>
                    <a:pt x="94" y="223"/>
                    <a:pt x="94" y="223"/>
                  </a:cubicBezTo>
                  <a:cubicBezTo>
                    <a:pt x="95" y="226"/>
                    <a:pt x="97" y="228"/>
                    <a:pt x="100" y="228"/>
                  </a:cubicBezTo>
                  <a:cubicBezTo>
                    <a:pt x="127" y="228"/>
                    <a:pt x="127" y="228"/>
                    <a:pt x="127" y="228"/>
                  </a:cubicBezTo>
                  <a:cubicBezTo>
                    <a:pt x="130" y="228"/>
                    <a:pt x="133" y="226"/>
                    <a:pt x="133" y="223"/>
                  </a:cubicBezTo>
                  <a:cubicBezTo>
                    <a:pt x="138" y="196"/>
                    <a:pt x="138" y="196"/>
                    <a:pt x="138" y="196"/>
                  </a:cubicBezTo>
                  <a:cubicBezTo>
                    <a:pt x="144" y="194"/>
                    <a:pt x="149" y="192"/>
                    <a:pt x="154" y="190"/>
                  </a:cubicBezTo>
                  <a:cubicBezTo>
                    <a:pt x="177" y="205"/>
                    <a:pt x="177" y="205"/>
                    <a:pt x="177" y="205"/>
                  </a:cubicBezTo>
                  <a:cubicBezTo>
                    <a:pt x="180" y="207"/>
                    <a:pt x="183" y="207"/>
                    <a:pt x="185" y="205"/>
                  </a:cubicBezTo>
                  <a:cubicBezTo>
                    <a:pt x="204" y="185"/>
                    <a:pt x="204" y="185"/>
                    <a:pt x="204" y="185"/>
                  </a:cubicBezTo>
                  <a:cubicBezTo>
                    <a:pt x="206" y="183"/>
                    <a:pt x="206" y="180"/>
                    <a:pt x="205" y="178"/>
                  </a:cubicBezTo>
                  <a:cubicBezTo>
                    <a:pt x="189" y="155"/>
                    <a:pt x="189" y="155"/>
                    <a:pt x="189" y="155"/>
                  </a:cubicBezTo>
                  <a:cubicBezTo>
                    <a:pt x="192" y="150"/>
                    <a:pt x="194" y="144"/>
                    <a:pt x="196" y="139"/>
                  </a:cubicBezTo>
                  <a:cubicBezTo>
                    <a:pt x="223" y="134"/>
                    <a:pt x="223" y="134"/>
                    <a:pt x="223" y="134"/>
                  </a:cubicBezTo>
                  <a:cubicBezTo>
                    <a:pt x="226" y="133"/>
                    <a:pt x="228" y="131"/>
                    <a:pt x="228" y="128"/>
                  </a:cubicBezTo>
                  <a:cubicBezTo>
                    <a:pt x="228" y="100"/>
                    <a:pt x="228" y="100"/>
                    <a:pt x="228" y="100"/>
                  </a:cubicBezTo>
                  <a:cubicBezTo>
                    <a:pt x="228" y="98"/>
                    <a:pt x="226" y="95"/>
                    <a:pt x="223" y="95"/>
                  </a:cubicBezTo>
                  <a:close/>
                  <a:moveTo>
                    <a:pt x="114" y="149"/>
                  </a:moveTo>
                  <a:cubicBezTo>
                    <a:pt x="95" y="149"/>
                    <a:pt x="79" y="133"/>
                    <a:pt x="79" y="114"/>
                  </a:cubicBezTo>
                  <a:cubicBezTo>
                    <a:pt x="79" y="95"/>
                    <a:pt x="95" y="79"/>
                    <a:pt x="114" y="79"/>
                  </a:cubicBezTo>
                  <a:cubicBezTo>
                    <a:pt x="133" y="79"/>
                    <a:pt x="149" y="95"/>
                    <a:pt x="149" y="114"/>
                  </a:cubicBezTo>
                  <a:cubicBezTo>
                    <a:pt x="149" y="133"/>
                    <a:pt x="133" y="149"/>
                    <a:pt x="114" y="149"/>
                  </a:cubicBezTo>
                  <a:close/>
                </a:path>
              </a:pathLst>
            </a:custGeom>
            <a:solidFill>
              <a:schemeClr val="bg1"/>
            </a:solidFill>
            <a:ln>
              <a:noFill/>
            </a:ln>
          </p:spPr>
          <p:txBody>
            <a:bodyPr anchor="ctr"/>
            <a:lstStyle/>
            <a:p>
              <a:pPr algn="ctr"/>
              <a:endParaRPr>
                <a:cs typeface="+mn-ea"/>
                <a:sym typeface="+mn-lt"/>
              </a:endParaRPr>
            </a:p>
          </p:txBody>
        </p:sp>
        <p:sp>
          <p:nvSpPr>
            <p:cNvPr id="9" name="Rectangle 1">
              <a:extLst>
                <a:ext uri="{FF2B5EF4-FFF2-40B4-BE49-F238E27FC236}">
                  <a16:creationId xmlns="" xmlns:a16="http://schemas.microsoft.com/office/drawing/2014/main" id="{EDF202D5-2A2A-48C3-BB85-5C7A34BF01F3}"/>
                </a:ext>
              </a:extLst>
            </p:cNvPr>
            <p:cNvSpPr/>
            <p:nvPr/>
          </p:nvSpPr>
          <p:spPr>
            <a:xfrm>
              <a:off x="1435102" y="1903702"/>
              <a:ext cx="2800231" cy="3800313"/>
            </a:xfrm>
            <a:prstGeom prst="rect">
              <a:avLst/>
            </a:prstGeom>
            <a:ln w="3175">
              <a:solidFill>
                <a:schemeClr val="bg1">
                  <a:lumMod val="50000"/>
                </a:schemeClr>
              </a:solidFill>
              <a:prstDash val="sysDash"/>
            </a:ln>
          </p:spPr>
          <p:style>
            <a:lnRef idx="1">
              <a:schemeClr val="accent1"/>
            </a:lnRef>
            <a:fillRef idx="0">
              <a:schemeClr val="accent1"/>
            </a:fillRef>
            <a:effectRef idx="0">
              <a:schemeClr val="accent1"/>
            </a:effectRef>
            <a:fontRef idx="minor">
              <a:schemeClr val="tx1"/>
            </a:fontRef>
          </p:style>
          <p:txBody>
            <a:bodyPr wrap="square" tIns="2160000" anchor="t" anchorCtr="1">
              <a:normAutofit/>
            </a:bodyPr>
            <a:lstStyle/>
            <a:p>
              <a:pPr algn="ctr">
                <a:lnSpc>
                  <a:spcPct val="120000"/>
                </a:lnSpc>
              </a:pPr>
              <a:endParaRPr lang="zh-CN" altLang="en-US" sz="1100" dirty="0">
                <a:cs typeface="+mn-ea"/>
                <a:sym typeface="+mn-lt"/>
              </a:endParaRPr>
            </a:p>
          </p:txBody>
        </p:sp>
        <p:sp>
          <p:nvSpPr>
            <p:cNvPr id="10" name="矩形 9">
              <a:extLst>
                <a:ext uri="{FF2B5EF4-FFF2-40B4-BE49-F238E27FC236}">
                  <a16:creationId xmlns="" xmlns:a16="http://schemas.microsoft.com/office/drawing/2014/main" id="{67BD3FDA-5BC6-44C0-9FA6-33C39024CB02}"/>
                </a:ext>
              </a:extLst>
            </p:cNvPr>
            <p:cNvSpPr/>
            <p:nvPr/>
          </p:nvSpPr>
          <p:spPr>
            <a:xfrm>
              <a:off x="1713183" y="4372199"/>
              <a:ext cx="2243021" cy="1015663"/>
            </a:xfrm>
            <a:prstGeom prst="rect">
              <a:avLst/>
            </a:prstGeom>
          </p:spPr>
          <p:txBody>
            <a:bodyPr wrap="square">
              <a:spAutoFit/>
              <a:scene3d>
                <a:camera prst="orthographicFront"/>
                <a:lightRig rig="threePt" dir="t"/>
              </a:scene3d>
              <a:sp3d contourW="12700"/>
            </a:bodyPr>
            <a:lstStyle/>
            <a:p>
              <a:pPr fontAlgn="base">
                <a:lnSpc>
                  <a:spcPct val="125000"/>
                </a:lnSpc>
                <a:spcBef>
                  <a:spcPct val="0"/>
                </a:spcBef>
                <a:spcAft>
                  <a:spcPct val="0"/>
                </a:spcAft>
              </a:pPr>
              <a:r>
                <a:rPr lang="zh-CN" altLang="en-US" sz="1200" dirty="0">
                  <a:solidFill>
                    <a:schemeClr val="tx1">
                      <a:lumMod val="85000"/>
                      <a:lumOff val="15000"/>
                    </a:schemeClr>
                  </a:solidFill>
                  <a:cs typeface="+mn-ea"/>
                  <a:sym typeface="+mn-lt"/>
                </a:rPr>
                <a:t>此处添加详细文本描述，建议与标题相关并符合整体语言风格，建议与标题相关并符合整体语言风格</a:t>
              </a:r>
              <a:endParaRPr lang="en-US" altLang="zh-CN" sz="1200" dirty="0">
                <a:solidFill>
                  <a:schemeClr val="tx1">
                    <a:lumMod val="85000"/>
                    <a:lumOff val="15000"/>
                  </a:schemeClr>
                </a:solidFill>
                <a:cs typeface="+mn-ea"/>
                <a:sym typeface="+mn-lt"/>
              </a:endParaRPr>
            </a:p>
          </p:txBody>
        </p:sp>
        <p:sp>
          <p:nvSpPr>
            <p:cNvPr id="11" name="矩形 10">
              <a:extLst>
                <a:ext uri="{FF2B5EF4-FFF2-40B4-BE49-F238E27FC236}">
                  <a16:creationId xmlns="" xmlns:a16="http://schemas.microsoft.com/office/drawing/2014/main" id="{75D23F2B-B9E4-48A5-8423-639C8C94A762}"/>
                </a:ext>
              </a:extLst>
            </p:cNvPr>
            <p:cNvSpPr/>
            <p:nvPr/>
          </p:nvSpPr>
          <p:spPr>
            <a:xfrm>
              <a:off x="1714230" y="2121896"/>
              <a:ext cx="2241974" cy="396583"/>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dirty="0">
                  <a:solidFill>
                    <a:schemeClr val="bg1"/>
                  </a:solidFill>
                  <a:cs typeface="+mn-ea"/>
                  <a:sym typeface="+mn-lt"/>
                </a:rPr>
                <a:t>标题文字添加</a:t>
              </a:r>
            </a:p>
          </p:txBody>
        </p:sp>
      </p:grpSp>
      <p:grpSp>
        <p:nvGrpSpPr>
          <p:cNvPr id="12" name="组合 11">
            <a:extLst>
              <a:ext uri="{FF2B5EF4-FFF2-40B4-BE49-F238E27FC236}">
                <a16:creationId xmlns="" xmlns:a16="http://schemas.microsoft.com/office/drawing/2014/main" id="{337B3435-546E-4C45-8681-4A9254D65070}"/>
              </a:ext>
            </a:extLst>
          </p:cNvPr>
          <p:cNvGrpSpPr/>
          <p:nvPr/>
        </p:nvGrpSpPr>
        <p:grpSpPr>
          <a:xfrm>
            <a:off x="4695885" y="1961577"/>
            <a:ext cx="2800231" cy="3800313"/>
            <a:chOff x="4695885" y="1903702"/>
            <a:chExt cx="2800231" cy="3800313"/>
          </a:xfrm>
        </p:grpSpPr>
        <p:sp>
          <p:nvSpPr>
            <p:cNvPr id="13" name="Arrow: Pentagon 7">
              <a:extLst>
                <a:ext uri="{FF2B5EF4-FFF2-40B4-BE49-F238E27FC236}">
                  <a16:creationId xmlns="" xmlns:a16="http://schemas.microsoft.com/office/drawing/2014/main" id="{7A0DF837-332E-4D28-B497-BEF464C519D0}"/>
                </a:ext>
              </a:extLst>
            </p:cNvPr>
            <p:cNvSpPr/>
            <p:nvPr/>
          </p:nvSpPr>
          <p:spPr>
            <a:xfrm rot="5400000">
              <a:off x="5015911" y="1583677"/>
              <a:ext cx="2160180" cy="2800231"/>
            </a:xfrm>
            <a:prstGeom prst="homePlate">
              <a:avLst/>
            </a:prstGeom>
            <a:solidFill>
              <a:srgbClr val="3F3F3F"/>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vert="vert270" wrap="none" lIns="216000" anchor="t" anchorCtr="1">
              <a:normAutofit/>
            </a:bodyPr>
            <a:lstStyle/>
            <a:p>
              <a:pPr algn="ctr"/>
              <a:endParaRPr lang="zh-CN" altLang="en-US" dirty="0">
                <a:cs typeface="+mn-ea"/>
                <a:sym typeface="+mn-lt"/>
              </a:endParaRPr>
            </a:p>
          </p:txBody>
        </p:sp>
        <p:sp>
          <p:nvSpPr>
            <p:cNvPr id="14" name="Freeform: Shape 21">
              <a:extLst>
                <a:ext uri="{FF2B5EF4-FFF2-40B4-BE49-F238E27FC236}">
                  <a16:creationId xmlns="" xmlns:a16="http://schemas.microsoft.com/office/drawing/2014/main" id="{BA6A6587-5A12-4C85-A229-B5F40304C9FB}"/>
                </a:ext>
              </a:extLst>
            </p:cNvPr>
            <p:cNvSpPr>
              <a:spLocks/>
            </p:cNvSpPr>
            <p:nvPr/>
          </p:nvSpPr>
          <p:spPr bwMode="auto">
            <a:xfrm>
              <a:off x="5825730" y="2869901"/>
              <a:ext cx="565032" cy="565032"/>
            </a:xfrm>
            <a:custGeom>
              <a:avLst/>
              <a:gdLst>
                <a:gd name="T0" fmla="*/ 130 w 236"/>
                <a:gd name="T1" fmla="*/ 1 h 236"/>
                <a:gd name="T2" fmla="*/ 118 w 236"/>
                <a:gd name="T3" fmla="*/ 0 h 236"/>
                <a:gd name="T4" fmla="*/ 30 w 236"/>
                <a:gd name="T5" fmla="*/ 40 h 236"/>
                <a:gd name="T6" fmla="*/ 68 w 236"/>
                <a:gd name="T7" fmla="*/ 105 h 236"/>
                <a:gd name="T8" fmla="*/ 130 w 236"/>
                <a:gd name="T9" fmla="*/ 1 h 236"/>
                <a:gd name="T10" fmla="*/ 20 w 236"/>
                <a:gd name="T11" fmla="*/ 52 h 236"/>
                <a:gd name="T12" fmla="*/ 0 w 236"/>
                <a:gd name="T13" fmla="*/ 118 h 236"/>
                <a:gd name="T14" fmla="*/ 5 w 236"/>
                <a:gd name="T15" fmla="*/ 153 h 236"/>
                <a:gd name="T16" fmla="*/ 81 w 236"/>
                <a:gd name="T17" fmla="*/ 153 h 236"/>
                <a:gd name="T18" fmla="*/ 20 w 236"/>
                <a:gd name="T19" fmla="*/ 52 h 236"/>
                <a:gd name="T20" fmla="*/ 225 w 236"/>
                <a:gd name="T21" fmla="*/ 68 h 236"/>
                <a:gd name="T22" fmla="*/ 145 w 236"/>
                <a:gd name="T23" fmla="*/ 3 h 236"/>
                <a:gd name="T24" fmla="*/ 106 w 236"/>
                <a:gd name="T25" fmla="*/ 68 h 236"/>
                <a:gd name="T26" fmla="*/ 225 w 236"/>
                <a:gd name="T27" fmla="*/ 68 h 236"/>
                <a:gd name="T28" fmla="*/ 130 w 236"/>
                <a:gd name="T29" fmla="*/ 167 h 236"/>
                <a:gd name="T30" fmla="*/ 11 w 236"/>
                <a:gd name="T31" fmla="*/ 167 h 236"/>
                <a:gd name="T32" fmla="*/ 96 w 236"/>
                <a:gd name="T33" fmla="*/ 234 h 236"/>
                <a:gd name="T34" fmla="*/ 93 w 236"/>
                <a:gd name="T35" fmla="*/ 232 h 236"/>
                <a:gd name="T36" fmla="*/ 130 w 236"/>
                <a:gd name="T37" fmla="*/ 167 h 236"/>
                <a:gd name="T38" fmla="*/ 230 w 236"/>
                <a:gd name="T39" fmla="*/ 82 h 236"/>
                <a:gd name="T40" fmla="*/ 155 w 236"/>
                <a:gd name="T41" fmla="*/ 82 h 236"/>
                <a:gd name="T42" fmla="*/ 215 w 236"/>
                <a:gd name="T43" fmla="*/ 186 h 236"/>
                <a:gd name="T44" fmla="*/ 236 w 236"/>
                <a:gd name="T45" fmla="*/ 118 h 236"/>
                <a:gd name="T46" fmla="*/ 230 w 236"/>
                <a:gd name="T47" fmla="*/ 82 h 236"/>
                <a:gd name="T48" fmla="*/ 108 w 236"/>
                <a:gd name="T49" fmla="*/ 236 h 236"/>
                <a:gd name="T50" fmla="*/ 118 w 236"/>
                <a:gd name="T51" fmla="*/ 236 h 236"/>
                <a:gd name="T52" fmla="*/ 205 w 236"/>
                <a:gd name="T53" fmla="*/ 198 h 236"/>
                <a:gd name="T54" fmla="*/ 167 w 236"/>
                <a:gd name="T55" fmla="*/ 132 h 236"/>
                <a:gd name="T56" fmla="*/ 108 w 236"/>
                <a:gd name="T57" fmla="*/ 236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36" h="236">
                  <a:moveTo>
                    <a:pt x="130" y="1"/>
                  </a:moveTo>
                  <a:cubicBezTo>
                    <a:pt x="126" y="0"/>
                    <a:pt x="122" y="0"/>
                    <a:pt x="118" y="0"/>
                  </a:cubicBezTo>
                  <a:cubicBezTo>
                    <a:pt x="83" y="0"/>
                    <a:pt x="51" y="16"/>
                    <a:pt x="30" y="40"/>
                  </a:cubicBezTo>
                  <a:cubicBezTo>
                    <a:pt x="68" y="105"/>
                    <a:pt x="68" y="105"/>
                    <a:pt x="68" y="105"/>
                  </a:cubicBezTo>
                  <a:lnTo>
                    <a:pt x="130" y="1"/>
                  </a:lnTo>
                  <a:close/>
                  <a:moveTo>
                    <a:pt x="20" y="52"/>
                  </a:moveTo>
                  <a:cubicBezTo>
                    <a:pt x="7" y="71"/>
                    <a:pt x="0" y="94"/>
                    <a:pt x="0" y="118"/>
                  </a:cubicBezTo>
                  <a:cubicBezTo>
                    <a:pt x="0" y="130"/>
                    <a:pt x="2" y="142"/>
                    <a:pt x="5" y="153"/>
                  </a:cubicBezTo>
                  <a:cubicBezTo>
                    <a:pt x="81" y="153"/>
                    <a:pt x="81" y="153"/>
                    <a:pt x="81" y="153"/>
                  </a:cubicBezTo>
                  <a:lnTo>
                    <a:pt x="20" y="52"/>
                  </a:lnTo>
                  <a:close/>
                  <a:moveTo>
                    <a:pt x="225" y="68"/>
                  </a:moveTo>
                  <a:cubicBezTo>
                    <a:pt x="210" y="36"/>
                    <a:pt x="180" y="11"/>
                    <a:pt x="145" y="3"/>
                  </a:cubicBezTo>
                  <a:cubicBezTo>
                    <a:pt x="106" y="68"/>
                    <a:pt x="106" y="68"/>
                    <a:pt x="106" y="68"/>
                  </a:cubicBezTo>
                  <a:lnTo>
                    <a:pt x="225" y="68"/>
                  </a:lnTo>
                  <a:close/>
                  <a:moveTo>
                    <a:pt x="130" y="167"/>
                  </a:moveTo>
                  <a:cubicBezTo>
                    <a:pt x="11" y="167"/>
                    <a:pt x="11" y="167"/>
                    <a:pt x="11" y="167"/>
                  </a:cubicBezTo>
                  <a:cubicBezTo>
                    <a:pt x="26" y="201"/>
                    <a:pt x="58" y="227"/>
                    <a:pt x="96" y="234"/>
                  </a:cubicBezTo>
                  <a:cubicBezTo>
                    <a:pt x="93" y="232"/>
                    <a:pt x="93" y="232"/>
                    <a:pt x="93" y="232"/>
                  </a:cubicBezTo>
                  <a:lnTo>
                    <a:pt x="130" y="167"/>
                  </a:lnTo>
                  <a:close/>
                  <a:moveTo>
                    <a:pt x="230" y="82"/>
                  </a:moveTo>
                  <a:cubicBezTo>
                    <a:pt x="155" y="82"/>
                    <a:pt x="155" y="82"/>
                    <a:pt x="155" y="82"/>
                  </a:cubicBezTo>
                  <a:cubicBezTo>
                    <a:pt x="215" y="186"/>
                    <a:pt x="215" y="186"/>
                    <a:pt x="215" y="186"/>
                  </a:cubicBezTo>
                  <a:cubicBezTo>
                    <a:pt x="228" y="167"/>
                    <a:pt x="236" y="143"/>
                    <a:pt x="236" y="118"/>
                  </a:cubicBezTo>
                  <a:cubicBezTo>
                    <a:pt x="236" y="106"/>
                    <a:pt x="234" y="94"/>
                    <a:pt x="230" y="82"/>
                  </a:cubicBezTo>
                  <a:close/>
                  <a:moveTo>
                    <a:pt x="108" y="236"/>
                  </a:moveTo>
                  <a:cubicBezTo>
                    <a:pt x="111" y="236"/>
                    <a:pt x="115" y="236"/>
                    <a:pt x="118" y="236"/>
                  </a:cubicBezTo>
                  <a:cubicBezTo>
                    <a:pt x="152" y="236"/>
                    <a:pt x="183" y="221"/>
                    <a:pt x="205" y="198"/>
                  </a:cubicBezTo>
                  <a:cubicBezTo>
                    <a:pt x="167" y="132"/>
                    <a:pt x="167" y="132"/>
                    <a:pt x="167" y="132"/>
                  </a:cubicBezTo>
                  <a:lnTo>
                    <a:pt x="108" y="236"/>
                  </a:lnTo>
                  <a:close/>
                </a:path>
              </a:pathLst>
            </a:custGeom>
            <a:solidFill>
              <a:schemeClr val="bg1"/>
            </a:solidFill>
            <a:ln>
              <a:noFill/>
            </a:ln>
          </p:spPr>
          <p:txBody>
            <a:bodyPr anchor="ctr"/>
            <a:lstStyle/>
            <a:p>
              <a:pPr algn="ctr"/>
              <a:endParaRPr>
                <a:cs typeface="+mn-ea"/>
                <a:sym typeface="+mn-lt"/>
              </a:endParaRPr>
            </a:p>
          </p:txBody>
        </p:sp>
        <p:sp>
          <p:nvSpPr>
            <p:cNvPr id="15" name="Rectangle 6">
              <a:extLst>
                <a:ext uri="{FF2B5EF4-FFF2-40B4-BE49-F238E27FC236}">
                  <a16:creationId xmlns="" xmlns:a16="http://schemas.microsoft.com/office/drawing/2014/main" id="{2CA982A5-95F2-4909-BAD1-10061A78CE7C}"/>
                </a:ext>
              </a:extLst>
            </p:cNvPr>
            <p:cNvSpPr/>
            <p:nvPr/>
          </p:nvSpPr>
          <p:spPr>
            <a:xfrm>
              <a:off x="4695885" y="1903702"/>
              <a:ext cx="2800231" cy="3800313"/>
            </a:xfrm>
            <a:prstGeom prst="rect">
              <a:avLst/>
            </a:prstGeom>
            <a:ln w="3175">
              <a:solidFill>
                <a:schemeClr val="bg1">
                  <a:lumMod val="50000"/>
                </a:schemeClr>
              </a:solidFill>
              <a:prstDash val="sysDash"/>
            </a:ln>
          </p:spPr>
          <p:style>
            <a:lnRef idx="1">
              <a:schemeClr val="accent1"/>
            </a:lnRef>
            <a:fillRef idx="0">
              <a:schemeClr val="accent1"/>
            </a:fillRef>
            <a:effectRef idx="0">
              <a:schemeClr val="accent1"/>
            </a:effectRef>
            <a:fontRef idx="minor">
              <a:schemeClr val="tx1"/>
            </a:fontRef>
          </p:style>
          <p:txBody>
            <a:bodyPr wrap="square" tIns="2160000" anchor="t" anchorCtr="1">
              <a:normAutofit/>
            </a:bodyPr>
            <a:lstStyle/>
            <a:p>
              <a:pPr algn="ctr">
                <a:lnSpc>
                  <a:spcPct val="120000"/>
                </a:lnSpc>
              </a:pPr>
              <a:endParaRPr lang="zh-CN" altLang="en-US" sz="1100" dirty="0">
                <a:cs typeface="+mn-ea"/>
                <a:sym typeface="+mn-lt"/>
              </a:endParaRPr>
            </a:p>
          </p:txBody>
        </p:sp>
        <p:sp>
          <p:nvSpPr>
            <p:cNvPr id="16" name="矩形 15">
              <a:extLst>
                <a:ext uri="{FF2B5EF4-FFF2-40B4-BE49-F238E27FC236}">
                  <a16:creationId xmlns="" xmlns:a16="http://schemas.microsoft.com/office/drawing/2014/main" id="{46279211-E5C0-4DE8-A224-79BAC3F8A250}"/>
                </a:ext>
              </a:extLst>
            </p:cNvPr>
            <p:cNvSpPr/>
            <p:nvPr/>
          </p:nvSpPr>
          <p:spPr>
            <a:xfrm>
              <a:off x="4975011" y="2121896"/>
              <a:ext cx="2241974" cy="396583"/>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dirty="0">
                  <a:solidFill>
                    <a:schemeClr val="bg1"/>
                  </a:solidFill>
                  <a:cs typeface="+mn-ea"/>
                  <a:sym typeface="+mn-lt"/>
                </a:rPr>
                <a:t>标题文字添加</a:t>
              </a:r>
            </a:p>
          </p:txBody>
        </p:sp>
        <p:sp>
          <p:nvSpPr>
            <p:cNvPr id="17" name="矩形 16">
              <a:extLst>
                <a:ext uri="{FF2B5EF4-FFF2-40B4-BE49-F238E27FC236}">
                  <a16:creationId xmlns="" xmlns:a16="http://schemas.microsoft.com/office/drawing/2014/main" id="{CA83300A-1502-42E7-B1A1-1EBD865CAB58}"/>
                </a:ext>
              </a:extLst>
            </p:cNvPr>
            <p:cNvSpPr/>
            <p:nvPr/>
          </p:nvSpPr>
          <p:spPr>
            <a:xfrm>
              <a:off x="4975011" y="4372199"/>
              <a:ext cx="2243021" cy="1015663"/>
            </a:xfrm>
            <a:prstGeom prst="rect">
              <a:avLst/>
            </a:prstGeom>
          </p:spPr>
          <p:txBody>
            <a:bodyPr wrap="square">
              <a:spAutoFit/>
              <a:scene3d>
                <a:camera prst="orthographicFront"/>
                <a:lightRig rig="threePt" dir="t"/>
              </a:scene3d>
              <a:sp3d contourW="12700"/>
            </a:bodyPr>
            <a:lstStyle/>
            <a:p>
              <a:pPr fontAlgn="base">
                <a:lnSpc>
                  <a:spcPct val="125000"/>
                </a:lnSpc>
                <a:spcBef>
                  <a:spcPct val="0"/>
                </a:spcBef>
                <a:spcAft>
                  <a:spcPct val="0"/>
                </a:spcAft>
              </a:pPr>
              <a:r>
                <a:rPr lang="zh-CN" altLang="en-US" sz="1200" dirty="0">
                  <a:solidFill>
                    <a:schemeClr val="tx1">
                      <a:lumMod val="85000"/>
                      <a:lumOff val="15000"/>
                    </a:schemeClr>
                  </a:solidFill>
                  <a:cs typeface="+mn-ea"/>
                  <a:sym typeface="+mn-lt"/>
                </a:rPr>
                <a:t>此处添加详细文本描述，建议与标题相关并符合整体语言风格，建议与标题相关并符合整体语言风格</a:t>
              </a:r>
              <a:endParaRPr lang="en-US" altLang="zh-CN" sz="1200" dirty="0">
                <a:solidFill>
                  <a:schemeClr val="tx1">
                    <a:lumMod val="85000"/>
                    <a:lumOff val="15000"/>
                  </a:schemeClr>
                </a:solidFill>
                <a:cs typeface="+mn-ea"/>
                <a:sym typeface="+mn-lt"/>
              </a:endParaRPr>
            </a:p>
          </p:txBody>
        </p:sp>
      </p:grpSp>
      <p:grpSp>
        <p:nvGrpSpPr>
          <p:cNvPr id="18" name="组合 17">
            <a:extLst>
              <a:ext uri="{FF2B5EF4-FFF2-40B4-BE49-F238E27FC236}">
                <a16:creationId xmlns="" xmlns:a16="http://schemas.microsoft.com/office/drawing/2014/main" id="{A1E09F1A-A3CB-4F4F-B598-2DBF193AD339}"/>
              </a:ext>
            </a:extLst>
          </p:cNvPr>
          <p:cNvGrpSpPr/>
          <p:nvPr/>
        </p:nvGrpSpPr>
        <p:grpSpPr>
          <a:xfrm>
            <a:off x="7956669" y="1961577"/>
            <a:ext cx="2800231" cy="3800313"/>
            <a:chOff x="7956669" y="1903702"/>
            <a:chExt cx="2800231" cy="3800313"/>
          </a:xfrm>
        </p:grpSpPr>
        <p:sp>
          <p:nvSpPr>
            <p:cNvPr id="19" name="Arrow: Pentagon 12">
              <a:extLst>
                <a:ext uri="{FF2B5EF4-FFF2-40B4-BE49-F238E27FC236}">
                  <a16:creationId xmlns="" xmlns:a16="http://schemas.microsoft.com/office/drawing/2014/main" id="{57B4E312-5480-4402-B575-F19F6268753F}"/>
                </a:ext>
              </a:extLst>
            </p:cNvPr>
            <p:cNvSpPr/>
            <p:nvPr/>
          </p:nvSpPr>
          <p:spPr>
            <a:xfrm rot="5400000">
              <a:off x="8276695" y="1583677"/>
              <a:ext cx="2160180" cy="2800231"/>
            </a:xfrm>
            <a:prstGeom prst="homePlate">
              <a:avLst/>
            </a:prstGeom>
            <a:solidFill>
              <a:srgbClr val="E82B11"/>
            </a:solidFill>
            <a:ln w="38100">
              <a:noFill/>
            </a:ln>
            <a:effectLst>
              <a:outerShdw blurRad="63500" algn="ctr" rotWithShape="0">
                <a:prstClr val="black">
                  <a:alpha val="40000"/>
                </a:prstClr>
              </a:outerShdw>
            </a:effectLst>
          </p:spPr>
          <p:txBody>
            <a:bodyPr/>
            <a:lstStyle/>
            <a:p>
              <a:endParaRPr lang="zh-CN" altLang="en-US" sz="2400" dirty="0">
                <a:solidFill>
                  <a:schemeClr val="tx1"/>
                </a:solidFill>
                <a:cs typeface="+mn-ea"/>
                <a:sym typeface="+mn-lt"/>
              </a:endParaRPr>
            </a:p>
          </p:txBody>
        </p:sp>
        <p:sp>
          <p:nvSpPr>
            <p:cNvPr id="20" name="Freeform: Shape 19">
              <a:extLst>
                <a:ext uri="{FF2B5EF4-FFF2-40B4-BE49-F238E27FC236}">
                  <a16:creationId xmlns="" xmlns:a16="http://schemas.microsoft.com/office/drawing/2014/main" id="{D0E5C25E-84A0-467A-9A55-B64D7FFC1725}"/>
                </a:ext>
              </a:extLst>
            </p:cNvPr>
            <p:cNvSpPr>
              <a:spLocks/>
            </p:cNvSpPr>
            <p:nvPr/>
          </p:nvSpPr>
          <p:spPr bwMode="auto">
            <a:xfrm>
              <a:off x="9074268" y="2869693"/>
              <a:ext cx="565032" cy="565032"/>
            </a:xfrm>
            <a:custGeom>
              <a:avLst/>
              <a:gdLst>
                <a:gd name="T0" fmla="*/ 118 w 236"/>
                <a:gd name="T1" fmla="*/ 0 h 236"/>
                <a:gd name="T2" fmla="*/ 0 w 236"/>
                <a:gd name="T3" fmla="*/ 118 h 236"/>
                <a:gd name="T4" fmla="*/ 118 w 236"/>
                <a:gd name="T5" fmla="*/ 236 h 236"/>
                <a:gd name="T6" fmla="*/ 236 w 236"/>
                <a:gd name="T7" fmla="*/ 118 h 236"/>
                <a:gd name="T8" fmla="*/ 118 w 236"/>
                <a:gd name="T9" fmla="*/ 0 h 236"/>
                <a:gd name="T10" fmla="*/ 106 w 236"/>
                <a:gd name="T11" fmla="*/ 171 h 236"/>
                <a:gd name="T12" fmla="*/ 54 w 236"/>
                <a:gd name="T13" fmla="*/ 163 h 236"/>
                <a:gd name="T14" fmla="*/ 54 w 236"/>
                <a:gd name="T15" fmla="*/ 121 h 236"/>
                <a:gd name="T16" fmla="*/ 106 w 236"/>
                <a:gd name="T17" fmla="*/ 121 h 236"/>
                <a:gd name="T18" fmla="*/ 106 w 236"/>
                <a:gd name="T19" fmla="*/ 171 h 236"/>
                <a:gd name="T20" fmla="*/ 106 w 236"/>
                <a:gd name="T21" fmla="*/ 114 h 236"/>
                <a:gd name="T22" fmla="*/ 54 w 236"/>
                <a:gd name="T23" fmla="*/ 114 h 236"/>
                <a:gd name="T24" fmla="*/ 54 w 236"/>
                <a:gd name="T25" fmla="*/ 72 h 236"/>
                <a:gd name="T26" fmla="*/ 106 w 236"/>
                <a:gd name="T27" fmla="*/ 64 h 236"/>
                <a:gd name="T28" fmla="*/ 106 w 236"/>
                <a:gd name="T29" fmla="*/ 114 h 236"/>
                <a:gd name="T30" fmla="*/ 182 w 236"/>
                <a:gd name="T31" fmla="*/ 182 h 236"/>
                <a:gd name="T32" fmla="*/ 113 w 236"/>
                <a:gd name="T33" fmla="*/ 172 h 236"/>
                <a:gd name="T34" fmla="*/ 113 w 236"/>
                <a:gd name="T35" fmla="*/ 121 h 236"/>
                <a:gd name="T36" fmla="*/ 182 w 236"/>
                <a:gd name="T37" fmla="*/ 121 h 236"/>
                <a:gd name="T38" fmla="*/ 182 w 236"/>
                <a:gd name="T39" fmla="*/ 182 h 236"/>
                <a:gd name="T40" fmla="*/ 182 w 236"/>
                <a:gd name="T41" fmla="*/ 114 h 236"/>
                <a:gd name="T42" fmla="*/ 113 w 236"/>
                <a:gd name="T43" fmla="*/ 114 h 236"/>
                <a:gd name="T44" fmla="*/ 113 w 236"/>
                <a:gd name="T45" fmla="*/ 63 h 236"/>
                <a:gd name="T46" fmla="*/ 182 w 236"/>
                <a:gd name="T47" fmla="*/ 53 h 236"/>
                <a:gd name="T48" fmla="*/ 182 w 236"/>
                <a:gd name="T49" fmla="*/ 11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36" h="236">
                  <a:moveTo>
                    <a:pt x="118" y="0"/>
                  </a:moveTo>
                  <a:cubicBezTo>
                    <a:pt x="53" y="0"/>
                    <a:pt x="0" y="53"/>
                    <a:pt x="0" y="118"/>
                  </a:cubicBezTo>
                  <a:cubicBezTo>
                    <a:pt x="0" y="183"/>
                    <a:pt x="53" y="236"/>
                    <a:pt x="118" y="236"/>
                  </a:cubicBezTo>
                  <a:cubicBezTo>
                    <a:pt x="183" y="236"/>
                    <a:pt x="236" y="183"/>
                    <a:pt x="236" y="118"/>
                  </a:cubicBezTo>
                  <a:cubicBezTo>
                    <a:pt x="236" y="53"/>
                    <a:pt x="183" y="0"/>
                    <a:pt x="118" y="0"/>
                  </a:cubicBezTo>
                  <a:close/>
                  <a:moveTo>
                    <a:pt x="106" y="171"/>
                  </a:moveTo>
                  <a:cubicBezTo>
                    <a:pt x="54" y="163"/>
                    <a:pt x="54" y="163"/>
                    <a:pt x="54" y="163"/>
                  </a:cubicBezTo>
                  <a:cubicBezTo>
                    <a:pt x="54" y="121"/>
                    <a:pt x="54" y="121"/>
                    <a:pt x="54" y="121"/>
                  </a:cubicBezTo>
                  <a:cubicBezTo>
                    <a:pt x="106" y="121"/>
                    <a:pt x="106" y="121"/>
                    <a:pt x="106" y="121"/>
                  </a:cubicBezTo>
                  <a:lnTo>
                    <a:pt x="106" y="171"/>
                  </a:lnTo>
                  <a:close/>
                  <a:moveTo>
                    <a:pt x="106" y="114"/>
                  </a:moveTo>
                  <a:cubicBezTo>
                    <a:pt x="54" y="114"/>
                    <a:pt x="54" y="114"/>
                    <a:pt x="54" y="114"/>
                  </a:cubicBezTo>
                  <a:cubicBezTo>
                    <a:pt x="54" y="72"/>
                    <a:pt x="54" y="72"/>
                    <a:pt x="54" y="72"/>
                  </a:cubicBezTo>
                  <a:cubicBezTo>
                    <a:pt x="106" y="64"/>
                    <a:pt x="106" y="64"/>
                    <a:pt x="106" y="64"/>
                  </a:cubicBezTo>
                  <a:lnTo>
                    <a:pt x="106" y="114"/>
                  </a:lnTo>
                  <a:close/>
                  <a:moveTo>
                    <a:pt x="182" y="182"/>
                  </a:moveTo>
                  <a:cubicBezTo>
                    <a:pt x="113" y="172"/>
                    <a:pt x="113" y="172"/>
                    <a:pt x="113" y="172"/>
                  </a:cubicBezTo>
                  <a:cubicBezTo>
                    <a:pt x="113" y="121"/>
                    <a:pt x="113" y="121"/>
                    <a:pt x="113" y="121"/>
                  </a:cubicBezTo>
                  <a:cubicBezTo>
                    <a:pt x="182" y="121"/>
                    <a:pt x="182" y="121"/>
                    <a:pt x="182" y="121"/>
                  </a:cubicBezTo>
                  <a:lnTo>
                    <a:pt x="182" y="182"/>
                  </a:lnTo>
                  <a:close/>
                  <a:moveTo>
                    <a:pt x="182" y="114"/>
                  </a:moveTo>
                  <a:cubicBezTo>
                    <a:pt x="113" y="114"/>
                    <a:pt x="113" y="114"/>
                    <a:pt x="113" y="114"/>
                  </a:cubicBezTo>
                  <a:cubicBezTo>
                    <a:pt x="113" y="63"/>
                    <a:pt x="113" y="63"/>
                    <a:pt x="113" y="63"/>
                  </a:cubicBezTo>
                  <a:cubicBezTo>
                    <a:pt x="182" y="53"/>
                    <a:pt x="182" y="53"/>
                    <a:pt x="182" y="53"/>
                  </a:cubicBezTo>
                  <a:lnTo>
                    <a:pt x="182" y="114"/>
                  </a:lnTo>
                  <a:close/>
                </a:path>
              </a:pathLst>
            </a:custGeom>
            <a:solidFill>
              <a:schemeClr val="bg1"/>
            </a:solidFill>
            <a:ln>
              <a:noFill/>
            </a:ln>
          </p:spPr>
          <p:txBody>
            <a:bodyPr anchor="ctr"/>
            <a:lstStyle/>
            <a:p>
              <a:pPr algn="ctr"/>
              <a:endParaRPr>
                <a:cs typeface="+mn-ea"/>
                <a:sym typeface="+mn-lt"/>
              </a:endParaRPr>
            </a:p>
          </p:txBody>
        </p:sp>
        <p:sp>
          <p:nvSpPr>
            <p:cNvPr id="21" name="Rectangle 11">
              <a:extLst>
                <a:ext uri="{FF2B5EF4-FFF2-40B4-BE49-F238E27FC236}">
                  <a16:creationId xmlns="" xmlns:a16="http://schemas.microsoft.com/office/drawing/2014/main" id="{45EE121B-E90C-4756-A497-FBC47D2F8375}"/>
                </a:ext>
              </a:extLst>
            </p:cNvPr>
            <p:cNvSpPr/>
            <p:nvPr/>
          </p:nvSpPr>
          <p:spPr>
            <a:xfrm>
              <a:off x="7956669" y="1903702"/>
              <a:ext cx="2800231" cy="3800313"/>
            </a:xfrm>
            <a:prstGeom prst="rect">
              <a:avLst/>
            </a:prstGeom>
            <a:ln w="3175">
              <a:solidFill>
                <a:schemeClr val="bg1">
                  <a:lumMod val="50000"/>
                </a:schemeClr>
              </a:solidFill>
              <a:prstDash val="sysDash"/>
            </a:ln>
          </p:spPr>
          <p:style>
            <a:lnRef idx="1">
              <a:schemeClr val="accent1"/>
            </a:lnRef>
            <a:fillRef idx="0">
              <a:schemeClr val="accent1"/>
            </a:fillRef>
            <a:effectRef idx="0">
              <a:schemeClr val="accent1"/>
            </a:effectRef>
            <a:fontRef idx="minor">
              <a:schemeClr val="tx1"/>
            </a:fontRef>
          </p:style>
          <p:txBody>
            <a:bodyPr wrap="square" tIns="2160000" anchor="t" anchorCtr="1">
              <a:normAutofit/>
            </a:bodyPr>
            <a:lstStyle/>
            <a:p>
              <a:pPr algn="ctr">
                <a:lnSpc>
                  <a:spcPct val="120000"/>
                </a:lnSpc>
              </a:pPr>
              <a:endParaRPr lang="zh-CN" altLang="en-US" sz="1100" dirty="0">
                <a:cs typeface="+mn-ea"/>
                <a:sym typeface="+mn-lt"/>
              </a:endParaRPr>
            </a:p>
          </p:txBody>
        </p:sp>
        <p:sp>
          <p:nvSpPr>
            <p:cNvPr id="22" name="矩形 21">
              <a:extLst>
                <a:ext uri="{FF2B5EF4-FFF2-40B4-BE49-F238E27FC236}">
                  <a16:creationId xmlns="" xmlns:a16="http://schemas.microsoft.com/office/drawing/2014/main" id="{F4F2F247-BE5B-41CF-AE82-D594601C7712}"/>
                </a:ext>
              </a:extLst>
            </p:cNvPr>
            <p:cNvSpPr/>
            <p:nvPr/>
          </p:nvSpPr>
          <p:spPr>
            <a:xfrm>
              <a:off x="8235797" y="2121896"/>
              <a:ext cx="2241974" cy="396583"/>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dirty="0">
                  <a:solidFill>
                    <a:schemeClr val="bg1"/>
                  </a:solidFill>
                  <a:cs typeface="+mn-ea"/>
                  <a:sym typeface="+mn-lt"/>
                </a:rPr>
                <a:t>标题文字添加</a:t>
              </a:r>
            </a:p>
          </p:txBody>
        </p:sp>
        <p:sp>
          <p:nvSpPr>
            <p:cNvPr id="23" name="矩形 22">
              <a:extLst>
                <a:ext uri="{FF2B5EF4-FFF2-40B4-BE49-F238E27FC236}">
                  <a16:creationId xmlns="" xmlns:a16="http://schemas.microsoft.com/office/drawing/2014/main" id="{77089267-B475-4AC4-AC2D-EDECBE8FE407}"/>
                </a:ext>
              </a:extLst>
            </p:cNvPr>
            <p:cNvSpPr/>
            <p:nvPr/>
          </p:nvSpPr>
          <p:spPr>
            <a:xfrm>
              <a:off x="8273761" y="4372199"/>
              <a:ext cx="2243021" cy="1015663"/>
            </a:xfrm>
            <a:prstGeom prst="rect">
              <a:avLst/>
            </a:prstGeom>
          </p:spPr>
          <p:txBody>
            <a:bodyPr wrap="square">
              <a:spAutoFit/>
              <a:scene3d>
                <a:camera prst="orthographicFront"/>
                <a:lightRig rig="threePt" dir="t"/>
              </a:scene3d>
              <a:sp3d contourW="12700"/>
            </a:bodyPr>
            <a:lstStyle/>
            <a:p>
              <a:pPr fontAlgn="base">
                <a:lnSpc>
                  <a:spcPct val="125000"/>
                </a:lnSpc>
                <a:spcBef>
                  <a:spcPct val="0"/>
                </a:spcBef>
                <a:spcAft>
                  <a:spcPct val="0"/>
                </a:spcAft>
              </a:pPr>
              <a:r>
                <a:rPr lang="zh-CN" altLang="en-US" sz="1200" dirty="0">
                  <a:solidFill>
                    <a:schemeClr val="tx1">
                      <a:lumMod val="85000"/>
                      <a:lumOff val="15000"/>
                    </a:schemeClr>
                  </a:solidFill>
                  <a:cs typeface="+mn-ea"/>
                  <a:sym typeface="+mn-lt"/>
                </a:rPr>
                <a:t>此处添加详细文本描述，建议与标题相关并符合整体语言风格，建议与标题相关并符合整体语言风格</a:t>
              </a:r>
              <a:endParaRPr lang="en-US" altLang="zh-CN" sz="1200" dirty="0">
                <a:solidFill>
                  <a:schemeClr val="tx1">
                    <a:lumMod val="85000"/>
                    <a:lumOff val="15000"/>
                  </a:schemeClr>
                </a:solidFill>
                <a:cs typeface="+mn-ea"/>
                <a:sym typeface="+mn-lt"/>
              </a:endParaRPr>
            </a:p>
          </p:txBody>
        </p:sp>
      </p:grpSp>
      <p:sp>
        <p:nvSpPr>
          <p:cNvPr id="25" name="TextBox 24"/>
          <p:cNvSpPr txBox="1"/>
          <p:nvPr/>
        </p:nvSpPr>
        <p:spPr>
          <a:xfrm>
            <a:off x="1435102" y="6739570"/>
            <a:ext cx="1224136" cy="123111"/>
          </a:xfrm>
          <a:prstGeom prst="rect">
            <a:avLst/>
          </a:prstGeom>
          <a:noFill/>
        </p:spPr>
        <p:txBody>
          <a:bodyPr wrap="square" rtlCol="0">
            <a:spAutoFit/>
          </a:bodyPr>
          <a:lstStyle/>
          <a:p>
            <a:pPr marL="0" marR="0" lvl="0" indent="0" defTabSz="914400" eaLnBrk="1" fontAlgn="auto" latinLnBrk="0" hangingPunct="1">
              <a:lnSpc>
                <a:spcPct val="200000"/>
              </a:lnSpc>
              <a:spcBef>
                <a:spcPts val="0"/>
              </a:spcBef>
              <a:spcAft>
                <a:spcPts val="0"/>
              </a:spcAft>
              <a:buClrTx/>
              <a:buSzTx/>
              <a:buFontTx/>
              <a:buNone/>
              <a:tabLst/>
              <a:defRPr/>
            </a:pPr>
            <a:r>
              <a:rPr kumimoji="0" lang="en-US" altLang="zh-CN" sz="100" b="0" i="0" u="none" strike="noStrike" kern="0" cap="none" spc="0" normalizeH="0" baseline="0" noProof="0" dirty="0" smtClean="0">
                <a:ln>
                  <a:noFill/>
                </a:ln>
                <a:solidFill>
                  <a:schemeClr val="bg1"/>
                </a:solidFill>
                <a:effectLst/>
                <a:uLnTx/>
                <a:uFillTx/>
              </a:rPr>
              <a:t>PPT</a:t>
            </a:r>
            <a:r>
              <a:rPr kumimoji="0" lang="zh-CN" altLang="en-US" sz="100" b="0" i="0" u="none" strike="noStrike" kern="0" cap="none" spc="0" normalizeH="0" baseline="0" noProof="0" dirty="0" smtClean="0">
                <a:ln>
                  <a:noFill/>
                </a:ln>
                <a:solidFill>
                  <a:schemeClr val="bg1"/>
                </a:solidFill>
                <a:effectLst/>
                <a:uLnTx/>
                <a:uFillTx/>
              </a:rPr>
              <a:t>下载 </a:t>
            </a:r>
            <a:r>
              <a:rPr kumimoji="0" lang="en-US" altLang="zh-CN" sz="100" b="0" i="0" u="none" strike="noStrike" kern="0" cap="none" spc="0" normalizeH="0" baseline="0" noProof="0" dirty="0" smtClean="0">
                <a:ln>
                  <a:noFill/>
                </a:ln>
                <a:solidFill>
                  <a:schemeClr val="bg1"/>
                </a:solidFill>
                <a:effectLst/>
                <a:uLnTx/>
                <a:uFillTx/>
              </a:rPr>
              <a:t>http://www.1ppt.com/xiazai/</a:t>
            </a:r>
          </a:p>
        </p:txBody>
      </p:sp>
    </p:spTree>
    <p:extLst>
      <p:ext uri="{BB962C8B-B14F-4D97-AF65-F5344CB8AC3E}">
        <p14:creationId xmlns:p14="http://schemas.microsoft.com/office/powerpoint/2010/main" val="2552667458"/>
      </p:ext>
    </p:extLst>
  </p:cSld>
  <p:clrMapOvr>
    <a:masterClrMapping/>
  </p:clrMapOvr>
  <mc:AlternateContent xmlns:mc="http://schemas.openxmlformats.org/markup-compatibility/2006" xmlns:p14="http://schemas.microsoft.com/office/powerpoint/2010/main">
    <mc:Choice Requires="p14">
      <p:transition spd="slow" p14:dur="1250" advClick="0" advTm="0">
        <p14:switch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6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8" decel="6000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par>
                                <p:cTn id="13" presetID="2" presetClass="entr" presetSubtype="8" decel="6000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500" fill="hold"/>
                                        <p:tgtEl>
                                          <p:spTgt spid="5"/>
                                        </p:tgtEl>
                                        <p:attrNameLst>
                                          <p:attrName>ppt_x</p:attrName>
                                        </p:attrNameLst>
                                      </p:cBhvr>
                                      <p:tavLst>
                                        <p:tav tm="0">
                                          <p:val>
                                            <p:strVal val="0-#ppt_w/2"/>
                                          </p:val>
                                        </p:tav>
                                        <p:tav tm="100000">
                                          <p:val>
                                            <p:strVal val="#ppt_x"/>
                                          </p:val>
                                        </p:tav>
                                      </p:tavLst>
                                    </p:anim>
                                    <p:anim calcmode="lin" valueType="num">
                                      <p:cBhvr additive="base">
                                        <p:cTn id="16" dur="500" fill="hold"/>
                                        <p:tgtEl>
                                          <p:spTgt spid="5"/>
                                        </p:tgtEl>
                                        <p:attrNameLst>
                                          <p:attrName>ppt_y</p:attrName>
                                        </p:attrNameLst>
                                      </p:cBhvr>
                                      <p:tavLst>
                                        <p:tav tm="0">
                                          <p:val>
                                            <p:strVal val="#ppt_y"/>
                                          </p:val>
                                        </p:tav>
                                        <p:tav tm="100000">
                                          <p:val>
                                            <p:strVal val="#ppt_y"/>
                                          </p:val>
                                        </p:tav>
                                      </p:tavLst>
                                    </p:anim>
                                  </p:childTnLst>
                                </p:cTn>
                              </p:par>
                            </p:childTnLst>
                          </p:cTn>
                        </p:par>
                        <p:par>
                          <p:cTn id="17" fill="hold">
                            <p:stCondLst>
                              <p:cond delay="500"/>
                            </p:stCondLst>
                            <p:childTnLst>
                              <p:par>
                                <p:cTn id="18" presetID="10" presetClass="entr" presetSubtype="0" fill="hold" grpId="0" nodeType="afterEffect">
                                  <p:stCondLst>
                                    <p:cond delay="0"/>
                                  </p:stCondLst>
                                  <p:iterate type="lt">
                                    <p:tmPct val="10000"/>
                                  </p:iterate>
                                  <p:childTnLst>
                                    <p:set>
                                      <p:cBhvr>
                                        <p:cTn id="19" dur="1" fill="hold">
                                          <p:stCondLst>
                                            <p:cond delay="0"/>
                                          </p:stCondLst>
                                        </p:cTn>
                                        <p:tgtEl>
                                          <p:spTgt spid="2"/>
                                        </p:tgtEl>
                                        <p:attrNameLst>
                                          <p:attrName>style.visibility</p:attrName>
                                        </p:attrNameLst>
                                      </p:cBhvr>
                                      <p:to>
                                        <p:strVal val="visible"/>
                                      </p:to>
                                    </p:set>
                                    <p:animEffect transition="in" filter="fade">
                                      <p:cBhvr>
                                        <p:cTn id="20" dur="500"/>
                                        <p:tgtEl>
                                          <p:spTgt spid="2"/>
                                        </p:tgtEl>
                                      </p:cBhvr>
                                    </p:animEffect>
                                  </p:childTnLst>
                                </p:cTn>
                              </p:par>
                            </p:childTnLst>
                          </p:cTn>
                        </p:par>
                        <p:par>
                          <p:cTn id="21" fill="hold">
                            <p:stCondLst>
                              <p:cond delay="1400"/>
                            </p:stCondLst>
                            <p:childTnLst>
                              <p:par>
                                <p:cTn id="22" presetID="17" presetClass="entr" presetSubtype="1" fill="hold" nodeType="afterEffect">
                                  <p:stCondLst>
                                    <p:cond delay="0"/>
                                  </p:stCondLst>
                                  <p:childTnLst>
                                    <p:set>
                                      <p:cBhvr>
                                        <p:cTn id="23" dur="1" fill="hold">
                                          <p:stCondLst>
                                            <p:cond delay="0"/>
                                          </p:stCondLst>
                                        </p:cTn>
                                        <p:tgtEl>
                                          <p:spTgt spid="6"/>
                                        </p:tgtEl>
                                        <p:attrNameLst>
                                          <p:attrName>style.visibility</p:attrName>
                                        </p:attrNameLst>
                                      </p:cBhvr>
                                      <p:to>
                                        <p:strVal val="visible"/>
                                      </p:to>
                                    </p:set>
                                    <p:anim calcmode="lin" valueType="num">
                                      <p:cBhvr>
                                        <p:cTn id="24" dur="500" fill="hold"/>
                                        <p:tgtEl>
                                          <p:spTgt spid="6"/>
                                        </p:tgtEl>
                                        <p:attrNameLst>
                                          <p:attrName>ppt_x</p:attrName>
                                        </p:attrNameLst>
                                      </p:cBhvr>
                                      <p:tavLst>
                                        <p:tav tm="0">
                                          <p:val>
                                            <p:strVal val="#ppt_x"/>
                                          </p:val>
                                        </p:tav>
                                        <p:tav tm="100000">
                                          <p:val>
                                            <p:strVal val="#ppt_x"/>
                                          </p:val>
                                        </p:tav>
                                      </p:tavLst>
                                    </p:anim>
                                    <p:anim calcmode="lin" valueType="num">
                                      <p:cBhvr>
                                        <p:cTn id="25" dur="500" fill="hold"/>
                                        <p:tgtEl>
                                          <p:spTgt spid="6"/>
                                        </p:tgtEl>
                                        <p:attrNameLst>
                                          <p:attrName>ppt_y</p:attrName>
                                        </p:attrNameLst>
                                      </p:cBhvr>
                                      <p:tavLst>
                                        <p:tav tm="0">
                                          <p:val>
                                            <p:strVal val="#ppt_y-#ppt_h/2"/>
                                          </p:val>
                                        </p:tav>
                                        <p:tav tm="100000">
                                          <p:val>
                                            <p:strVal val="#ppt_y"/>
                                          </p:val>
                                        </p:tav>
                                      </p:tavLst>
                                    </p:anim>
                                    <p:anim calcmode="lin" valueType="num">
                                      <p:cBhvr>
                                        <p:cTn id="26" dur="500" fill="hold"/>
                                        <p:tgtEl>
                                          <p:spTgt spid="6"/>
                                        </p:tgtEl>
                                        <p:attrNameLst>
                                          <p:attrName>ppt_w</p:attrName>
                                        </p:attrNameLst>
                                      </p:cBhvr>
                                      <p:tavLst>
                                        <p:tav tm="0">
                                          <p:val>
                                            <p:strVal val="#ppt_w"/>
                                          </p:val>
                                        </p:tav>
                                        <p:tav tm="100000">
                                          <p:val>
                                            <p:strVal val="#ppt_w"/>
                                          </p:val>
                                        </p:tav>
                                      </p:tavLst>
                                    </p:anim>
                                    <p:anim calcmode="lin" valueType="num">
                                      <p:cBhvr>
                                        <p:cTn id="27" dur="500" fill="hold"/>
                                        <p:tgtEl>
                                          <p:spTgt spid="6"/>
                                        </p:tgtEl>
                                        <p:attrNameLst>
                                          <p:attrName>ppt_h</p:attrName>
                                        </p:attrNameLst>
                                      </p:cBhvr>
                                      <p:tavLst>
                                        <p:tav tm="0">
                                          <p:val>
                                            <p:fltVal val="0"/>
                                          </p:val>
                                        </p:tav>
                                        <p:tav tm="100000">
                                          <p:val>
                                            <p:strVal val="#ppt_h"/>
                                          </p:val>
                                        </p:tav>
                                      </p:tavLst>
                                    </p:anim>
                                  </p:childTnLst>
                                </p:cTn>
                              </p:par>
                            </p:childTnLst>
                          </p:cTn>
                        </p:par>
                        <p:par>
                          <p:cTn id="28" fill="hold">
                            <p:stCondLst>
                              <p:cond delay="1900"/>
                            </p:stCondLst>
                            <p:childTnLst>
                              <p:par>
                                <p:cTn id="29" presetID="17" presetClass="entr" presetSubtype="1" fill="hold" nodeType="afterEffect">
                                  <p:stCondLst>
                                    <p:cond delay="0"/>
                                  </p:stCondLst>
                                  <p:childTnLst>
                                    <p:set>
                                      <p:cBhvr>
                                        <p:cTn id="30" dur="1" fill="hold">
                                          <p:stCondLst>
                                            <p:cond delay="0"/>
                                          </p:stCondLst>
                                        </p:cTn>
                                        <p:tgtEl>
                                          <p:spTgt spid="12"/>
                                        </p:tgtEl>
                                        <p:attrNameLst>
                                          <p:attrName>style.visibility</p:attrName>
                                        </p:attrNameLst>
                                      </p:cBhvr>
                                      <p:to>
                                        <p:strVal val="visible"/>
                                      </p:to>
                                    </p:set>
                                    <p:anim calcmode="lin" valueType="num">
                                      <p:cBhvr>
                                        <p:cTn id="31" dur="500" fill="hold"/>
                                        <p:tgtEl>
                                          <p:spTgt spid="12"/>
                                        </p:tgtEl>
                                        <p:attrNameLst>
                                          <p:attrName>ppt_x</p:attrName>
                                        </p:attrNameLst>
                                      </p:cBhvr>
                                      <p:tavLst>
                                        <p:tav tm="0">
                                          <p:val>
                                            <p:strVal val="#ppt_x"/>
                                          </p:val>
                                        </p:tav>
                                        <p:tav tm="100000">
                                          <p:val>
                                            <p:strVal val="#ppt_x"/>
                                          </p:val>
                                        </p:tav>
                                      </p:tavLst>
                                    </p:anim>
                                    <p:anim calcmode="lin" valueType="num">
                                      <p:cBhvr>
                                        <p:cTn id="32" dur="500" fill="hold"/>
                                        <p:tgtEl>
                                          <p:spTgt spid="12"/>
                                        </p:tgtEl>
                                        <p:attrNameLst>
                                          <p:attrName>ppt_y</p:attrName>
                                        </p:attrNameLst>
                                      </p:cBhvr>
                                      <p:tavLst>
                                        <p:tav tm="0">
                                          <p:val>
                                            <p:strVal val="#ppt_y-#ppt_h/2"/>
                                          </p:val>
                                        </p:tav>
                                        <p:tav tm="100000">
                                          <p:val>
                                            <p:strVal val="#ppt_y"/>
                                          </p:val>
                                        </p:tav>
                                      </p:tavLst>
                                    </p:anim>
                                    <p:anim calcmode="lin" valueType="num">
                                      <p:cBhvr>
                                        <p:cTn id="33" dur="500" fill="hold"/>
                                        <p:tgtEl>
                                          <p:spTgt spid="12"/>
                                        </p:tgtEl>
                                        <p:attrNameLst>
                                          <p:attrName>ppt_w</p:attrName>
                                        </p:attrNameLst>
                                      </p:cBhvr>
                                      <p:tavLst>
                                        <p:tav tm="0">
                                          <p:val>
                                            <p:strVal val="#ppt_w"/>
                                          </p:val>
                                        </p:tav>
                                        <p:tav tm="100000">
                                          <p:val>
                                            <p:strVal val="#ppt_w"/>
                                          </p:val>
                                        </p:tav>
                                      </p:tavLst>
                                    </p:anim>
                                    <p:anim calcmode="lin" valueType="num">
                                      <p:cBhvr>
                                        <p:cTn id="34" dur="500" fill="hold"/>
                                        <p:tgtEl>
                                          <p:spTgt spid="12"/>
                                        </p:tgtEl>
                                        <p:attrNameLst>
                                          <p:attrName>ppt_h</p:attrName>
                                        </p:attrNameLst>
                                      </p:cBhvr>
                                      <p:tavLst>
                                        <p:tav tm="0">
                                          <p:val>
                                            <p:fltVal val="0"/>
                                          </p:val>
                                        </p:tav>
                                        <p:tav tm="100000">
                                          <p:val>
                                            <p:strVal val="#ppt_h"/>
                                          </p:val>
                                        </p:tav>
                                      </p:tavLst>
                                    </p:anim>
                                  </p:childTnLst>
                                </p:cTn>
                              </p:par>
                            </p:childTnLst>
                          </p:cTn>
                        </p:par>
                        <p:par>
                          <p:cTn id="35" fill="hold">
                            <p:stCondLst>
                              <p:cond delay="2400"/>
                            </p:stCondLst>
                            <p:childTnLst>
                              <p:par>
                                <p:cTn id="36" presetID="17" presetClass="entr" presetSubtype="1" fill="hold" nodeType="afterEffect">
                                  <p:stCondLst>
                                    <p:cond delay="0"/>
                                  </p:stCondLst>
                                  <p:childTnLst>
                                    <p:set>
                                      <p:cBhvr>
                                        <p:cTn id="37" dur="1" fill="hold">
                                          <p:stCondLst>
                                            <p:cond delay="0"/>
                                          </p:stCondLst>
                                        </p:cTn>
                                        <p:tgtEl>
                                          <p:spTgt spid="18"/>
                                        </p:tgtEl>
                                        <p:attrNameLst>
                                          <p:attrName>style.visibility</p:attrName>
                                        </p:attrNameLst>
                                      </p:cBhvr>
                                      <p:to>
                                        <p:strVal val="visible"/>
                                      </p:to>
                                    </p:set>
                                    <p:anim calcmode="lin" valueType="num">
                                      <p:cBhvr>
                                        <p:cTn id="38" dur="500" fill="hold"/>
                                        <p:tgtEl>
                                          <p:spTgt spid="18"/>
                                        </p:tgtEl>
                                        <p:attrNameLst>
                                          <p:attrName>ppt_x</p:attrName>
                                        </p:attrNameLst>
                                      </p:cBhvr>
                                      <p:tavLst>
                                        <p:tav tm="0">
                                          <p:val>
                                            <p:strVal val="#ppt_x"/>
                                          </p:val>
                                        </p:tav>
                                        <p:tav tm="100000">
                                          <p:val>
                                            <p:strVal val="#ppt_x"/>
                                          </p:val>
                                        </p:tav>
                                      </p:tavLst>
                                    </p:anim>
                                    <p:anim calcmode="lin" valueType="num">
                                      <p:cBhvr>
                                        <p:cTn id="39" dur="500" fill="hold"/>
                                        <p:tgtEl>
                                          <p:spTgt spid="18"/>
                                        </p:tgtEl>
                                        <p:attrNameLst>
                                          <p:attrName>ppt_y</p:attrName>
                                        </p:attrNameLst>
                                      </p:cBhvr>
                                      <p:tavLst>
                                        <p:tav tm="0">
                                          <p:val>
                                            <p:strVal val="#ppt_y-#ppt_h/2"/>
                                          </p:val>
                                        </p:tav>
                                        <p:tav tm="100000">
                                          <p:val>
                                            <p:strVal val="#ppt_y"/>
                                          </p:val>
                                        </p:tav>
                                      </p:tavLst>
                                    </p:anim>
                                    <p:anim calcmode="lin" valueType="num">
                                      <p:cBhvr>
                                        <p:cTn id="40" dur="500" fill="hold"/>
                                        <p:tgtEl>
                                          <p:spTgt spid="18"/>
                                        </p:tgtEl>
                                        <p:attrNameLst>
                                          <p:attrName>ppt_w</p:attrName>
                                        </p:attrNameLst>
                                      </p:cBhvr>
                                      <p:tavLst>
                                        <p:tav tm="0">
                                          <p:val>
                                            <p:strVal val="#ppt_w"/>
                                          </p:val>
                                        </p:tav>
                                        <p:tav tm="100000">
                                          <p:val>
                                            <p:strVal val="#ppt_w"/>
                                          </p:val>
                                        </p:tav>
                                      </p:tavLst>
                                    </p:anim>
                                    <p:anim calcmode="lin" valueType="num">
                                      <p:cBhvr>
                                        <p:cTn id="41" dur="500" fill="hold"/>
                                        <p:tgtEl>
                                          <p:spTgt spid="18"/>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4" grpId="0" animBg="1"/>
      <p:bldP spid="5"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1"/>
          <p:cNvSpPr txBox="1">
            <a:spLocks noChangeArrowheads="1"/>
          </p:cNvSpPr>
          <p:nvPr/>
        </p:nvSpPr>
        <p:spPr bwMode="auto">
          <a:xfrm>
            <a:off x="982638" y="131071"/>
            <a:ext cx="387798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3200" b="1" dirty="0">
                <a:solidFill>
                  <a:srgbClr val="3F3F3F"/>
                </a:solidFill>
                <a:cs typeface="+mn-ea"/>
                <a:sym typeface="+mn-lt"/>
              </a:rPr>
              <a:t>一、上季度工作概述</a:t>
            </a:r>
          </a:p>
        </p:txBody>
      </p:sp>
      <p:sp>
        <p:nvSpPr>
          <p:cNvPr id="3" name="Freeform 16"/>
          <p:cNvSpPr/>
          <p:nvPr/>
        </p:nvSpPr>
        <p:spPr bwMode="auto">
          <a:xfrm>
            <a:off x="181405" y="200501"/>
            <a:ext cx="278478" cy="443337"/>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solidFill>
            <a:srgbClr val="E82B11"/>
          </a:solidFill>
          <a:ln w="38100">
            <a:noFill/>
          </a:ln>
          <a:effectLst>
            <a:outerShdw blurRad="63500" algn="ctr" rotWithShape="0">
              <a:prstClr val="black">
                <a:alpha val="40000"/>
              </a:prstClr>
            </a:outerShdw>
          </a:effectLst>
        </p:spPr>
        <p:txBody>
          <a:bodyPr/>
          <a:lstStyle/>
          <a:p>
            <a:endParaRPr lang="zh-CN" altLang="en-US" sz="2400">
              <a:cs typeface="+mn-ea"/>
              <a:sym typeface="+mn-lt"/>
            </a:endParaRPr>
          </a:p>
        </p:txBody>
      </p:sp>
      <p:sp>
        <p:nvSpPr>
          <p:cNvPr id="4" name="Freeform 17"/>
          <p:cNvSpPr/>
          <p:nvPr/>
        </p:nvSpPr>
        <p:spPr bwMode="auto">
          <a:xfrm>
            <a:off x="441561" y="200501"/>
            <a:ext cx="277256" cy="443337"/>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solidFill>
            <a:srgbClr val="E82B11"/>
          </a:solidFill>
          <a:ln w="38100">
            <a:noFill/>
          </a:ln>
          <a:effectLst>
            <a:outerShdw blurRad="63500" algn="ctr" rotWithShape="0">
              <a:prstClr val="black">
                <a:alpha val="40000"/>
              </a:prstClr>
            </a:outerShdw>
          </a:effectLst>
        </p:spPr>
        <p:txBody>
          <a:bodyPr/>
          <a:lstStyle/>
          <a:p>
            <a:endParaRPr lang="zh-CN" altLang="en-US" sz="2400">
              <a:cs typeface="+mn-ea"/>
              <a:sym typeface="+mn-lt"/>
            </a:endParaRPr>
          </a:p>
        </p:txBody>
      </p:sp>
      <p:sp>
        <p:nvSpPr>
          <p:cNvPr id="5" name="Freeform 18"/>
          <p:cNvSpPr/>
          <p:nvPr/>
        </p:nvSpPr>
        <p:spPr bwMode="auto">
          <a:xfrm>
            <a:off x="705382" y="200501"/>
            <a:ext cx="277256" cy="443337"/>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solidFill>
            <a:srgbClr val="E82B11"/>
          </a:solidFill>
          <a:ln w="38100">
            <a:noFill/>
          </a:ln>
          <a:effectLst>
            <a:outerShdw blurRad="63500" algn="ctr" rotWithShape="0">
              <a:prstClr val="black">
                <a:alpha val="40000"/>
              </a:prstClr>
            </a:outerShdw>
          </a:effectLst>
        </p:spPr>
        <p:txBody>
          <a:bodyPr/>
          <a:lstStyle/>
          <a:p>
            <a:endParaRPr lang="zh-CN" altLang="en-US" sz="2400">
              <a:cs typeface="+mn-ea"/>
              <a:sym typeface="+mn-lt"/>
            </a:endParaRPr>
          </a:p>
        </p:txBody>
      </p:sp>
      <p:grpSp>
        <p:nvGrpSpPr>
          <p:cNvPr id="6" name="组合 5">
            <a:extLst>
              <a:ext uri="{FF2B5EF4-FFF2-40B4-BE49-F238E27FC236}">
                <a16:creationId xmlns="" xmlns:a16="http://schemas.microsoft.com/office/drawing/2014/main" id="{0C10BEE0-54DA-47B5-A579-4EB11954B7D8}"/>
              </a:ext>
            </a:extLst>
          </p:cNvPr>
          <p:cNvGrpSpPr/>
          <p:nvPr/>
        </p:nvGrpSpPr>
        <p:grpSpPr>
          <a:xfrm>
            <a:off x="4658177" y="1744733"/>
            <a:ext cx="2875641" cy="4345061"/>
            <a:chOff x="4658177" y="1724413"/>
            <a:chExt cx="2875641" cy="4345061"/>
          </a:xfrm>
        </p:grpSpPr>
        <p:sp>
          <p:nvSpPr>
            <p:cNvPr id="7" name="Oval 1">
              <a:extLst>
                <a:ext uri="{FF2B5EF4-FFF2-40B4-BE49-F238E27FC236}">
                  <a16:creationId xmlns="" xmlns:a16="http://schemas.microsoft.com/office/drawing/2014/main" id="{752FD988-DFD6-4973-8308-A02DB4EB079A}"/>
                </a:ext>
              </a:extLst>
            </p:cNvPr>
            <p:cNvSpPr/>
            <p:nvPr/>
          </p:nvSpPr>
          <p:spPr>
            <a:xfrm>
              <a:off x="5350106" y="4310761"/>
              <a:ext cx="1082285" cy="1082285"/>
            </a:xfrm>
            <a:prstGeom prst="ellipse">
              <a:avLst/>
            </a:prstGeom>
            <a:solidFill>
              <a:schemeClr val="tx2">
                <a:lumMod val="40000"/>
                <a:lumOff val="60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8" name="Freeform: Shape 5">
              <a:extLst>
                <a:ext uri="{FF2B5EF4-FFF2-40B4-BE49-F238E27FC236}">
                  <a16:creationId xmlns="" xmlns:a16="http://schemas.microsoft.com/office/drawing/2014/main" id="{BCD2EB7C-C7AD-4F40-A335-926E40993AD5}"/>
                </a:ext>
              </a:extLst>
            </p:cNvPr>
            <p:cNvSpPr/>
            <p:nvPr/>
          </p:nvSpPr>
          <p:spPr>
            <a:xfrm>
              <a:off x="4946952" y="5325403"/>
              <a:ext cx="1888595" cy="744071"/>
            </a:xfrm>
            <a:custGeom>
              <a:avLst/>
              <a:gdLst>
                <a:gd name="connsiteX0" fmla="*/ 1021206 w 2042413"/>
                <a:gd name="connsiteY0" fmla="*/ 0 h 804672"/>
                <a:gd name="connsiteX1" fmla="*/ 2025490 w 2042413"/>
                <a:gd name="connsiteY1" fmla="*/ 738858 h 804672"/>
                <a:gd name="connsiteX2" fmla="*/ 2042413 w 2042413"/>
                <a:gd name="connsiteY2" fmla="*/ 804672 h 804672"/>
                <a:gd name="connsiteX3" fmla="*/ 0 w 2042413"/>
                <a:gd name="connsiteY3" fmla="*/ 804672 h 804672"/>
                <a:gd name="connsiteX4" fmla="*/ 16922 w 2042413"/>
                <a:gd name="connsiteY4" fmla="*/ 738858 h 804672"/>
                <a:gd name="connsiteX5" fmla="*/ 1021206 w 2042413"/>
                <a:gd name="connsiteY5" fmla="*/ 0 h 804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2413" h="804672">
                  <a:moveTo>
                    <a:pt x="1021206" y="0"/>
                  </a:moveTo>
                  <a:cubicBezTo>
                    <a:pt x="1493075" y="0"/>
                    <a:pt x="1892351" y="310801"/>
                    <a:pt x="2025490" y="738858"/>
                  </a:cubicBezTo>
                  <a:lnTo>
                    <a:pt x="2042413" y="804672"/>
                  </a:lnTo>
                  <a:lnTo>
                    <a:pt x="0" y="804672"/>
                  </a:lnTo>
                  <a:lnTo>
                    <a:pt x="16922" y="738858"/>
                  </a:lnTo>
                  <a:cubicBezTo>
                    <a:pt x="150062" y="310801"/>
                    <a:pt x="549338" y="0"/>
                    <a:pt x="1021206" y="0"/>
                  </a:cubicBezTo>
                  <a:close/>
                </a:path>
              </a:pathLst>
            </a:custGeom>
            <a:solidFill>
              <a:schemeClr val="tx2">
                <a:lumMod val="40000"/>
                <a:lumOff val="60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9" name="Freeform: Shape 20">
              <a:extLst>
                <a:ext uri="{FF2B5EF4-FFF2-40B4-BE49-F238E27FC236}">
                  <a16:creationId xmlns="" xmlns:a16="http://schemas.microsoft.com/office/drawing/2014/main" id="{C9E4BB45-F220-4FDF-BACF-844960BBC1B0}"/>
                </a:ext>
              </a:extLst>
            </p:cNvPr>
            <p:cNvSpPr/>
            <p:nvPr/>
          </p:nvSpPr>
          <p:spPr>
            <a:xfrm>
              <a:off x="5961123" y="1904128"/>
              <a:ext cx="1572695" cy="2292838"/>
            </a:xfrm>
            <a:custGeom>
              <a:avLst/>
              <a:gdLst>
                <a:gd name="connsiteX0" fmla="*/ 443484 w 886968"/>
                <a:gd name="connsiteY0" fmla="*/ 0 h 1293114"/>
                <a:gd name="connsiteX1" fmla="*/ 886968 w 886968"/>
                <a:gd name="connsiteY1" fmla="*/ 443484 h 1293114"/>
                <a:gd name="connsiteX2" fmla="*/ 532862 w 886968"/>
                <a:gd name="connsiteY2" fmla="*/ 877958 h 1293114"/>
                <a:gd name="connsiteX3" fmla="*/ 443485 w 886968"/>
                <a:gd name="connsiteY3" fmla="*/ 886968 h 1293114"/>
                <a:gd name="connsiteX4" fmla="*/ 443485 w 886968"/>
                <a:gd name="connsiteY4" fmla="*/ 887079 h 1293114"/>
                <a:gd name="connsiteX5" fmla="*/ 442389 w 886968"/>
                <a:gd name="connsiteY5" fmla="*/ 886968 h 1293114"/>
                <a:gd name="connsiteX6" fmla="*/ 8988 w 886968"/>
                <a:gd name="connsiteY6" fmla="*/ 1240200 h 1293114"/>
                <a:gd name="connsiteX7" fmla="*/ 3654 w 886968"/>
                <a:gd name="connsiteY7" fmla="*/ 1293114 h 1293114"/>
                <a:gd name="connsiteX8" fmla="*/ 1 w 886968"/>
                <a:gd name="connsiteY8" fmla="*/ 1293114 h 1293114"/>
                <a:gd name="connsiteX9" fmla="*/ 1 w 886968"/>
                <a:gd name="connsiteY9" fmla="*/ 443494 h 1293114"/>
                <a:gd name="connsiteX10" fmla="*/ 0 w 886968"/>
                <a:gd name="connsiteY10" fmla="*/ 443484 h 1293114"/>
                <a:gd name="connsiteX11" fmla="*/ 443484 w 886968"/>
                <a:gd name="connsiteY11" fmla="*/ 0 h 1293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86968" h="1293114">
                  <a:moveTo>
                    <a:pt x="443484" y="0"/>
                  </a:moveTo>
                  <a:cubicBezTo>
                    <a:pt x="688413" y="0"/>
                    <a:pt x="886968" y="198555"/>
                    <a:pt x="886968" y="443484"/>
                  </a:cubicBezTo>
                  <a:cubicBezTo>
                    <a:pt x="886968" y="657797"/>
                    <a:pt x="734950" y="836605"/>
                    <a:pt x="532862" y="877958"/>
                  </a:cubicBezTo>
                  <a:lnTo>
                    <a:pt x="443485" y="886968"/>
                  </a:lnTo>
                  <a:lnTo>
                    <a:pt x="443485" y="887079"/>
                  </a:lnTo>
                  <a:lnTo>
                    <a:pt x="442389" y="886968"/>
                  </a:lnTo>
                  <a:cubicBezTo>
                    <a:pt x="228605" y="886968"/>
                    <a:pt x="50239" y="1038611"/>
                    <a:pt x="8988" y="1240200"/>
                  </a:cubicBezTo>
                  <a:lnTo>
                    <a:pt x="3654" y="1293114"/>
                  </a:lnTo>
                  <a:lnTo>
                    <a:pt x="1" y="1293114"/>
                  </a:lnTo>
                  <a:lnTo>
                    <a:pt x="1" y="443494"/>
                  </a:lnTo>
                  <a:lnTo>
                    <a:pt x="0" y="443484"/>
                  </a:lnTo>
                  <a:cubicBezTo>
                    <a:pt x="0" y="198555"/>
                    <a:pt x="198555" y="0"/>
                    <a:pt x="443484" y="0"/>
                  </a:cubicBezTo>
                  <a:close/>
                </a:path>
              </a:pathLst>
            </a:custGeom>
            <a:solidFill>
              <a:srgbClr val="E82B11"/>
            </a:solidFill>
            <a:ln w="38100">
              <a:noFill/>
            </a:ln>
            <a:effectLst>
              <a:outerShdw blurRad="63500" algn="ctr" rotWithShape="0">
                <a:prstClr val="black">
                  <a:alpha val="40000"/>
                </a:prstClr>
              </a:outerShdw>
            </a:effectLst>
          </p:spPr>
          <p:txBody>
            <a:bodyPr/>
            <a:lstStyle/>
            <a:p>
              <a:endParaRPr sz="2400">
                <a:solidFill>
                  <a:schemeClr val="tx1"/>
                </a:solidFill>
                <a:cs typeface="+mn-ea"/>
                <a:sym typeface="+mn-lt"/>
              </a:endParaRPr>
            </a:p>
          </p:txBody>
        </p:sp>
        <p:sp>
          <p:nvSpPr>
            <p:cNvPr id="10" name="Freeform: Shape 21">
              <a:extLst>
                <a:ext uri="{FF2B5EF4-FFF2-40B4-BE49-F238E27FC236}">
                  <a16:creationId xmlns="" xmlns:a16="http://schemas.microsoft.com/office/drawing/2014/main" id="{BBC308E7-DEA9-4CF9-B2E8-87F28A3988A1}"/>
                </a:ext>
              </a:extLst>
            </p:cNvPr>
            <p:cNvSpPr/>
            <p:nvPr/>
          </p:nvSpPr>
          <p:spPr>
            <a:xfrm flipH="1">
              <a:off x="4658177" y="2527673"/>
              <a:ext cx="1144995" cy="1669293"/>
            </a:xfrm>
            <a:custGeom>
              <a:avLst/>
              <a:gdLst>
                <a:gd name="connsiteX0" fmla="*/ 443484 w 886968"/>
                <a:gd name="connsiteY0" fmla="*/ 0 h 1293114"/>
                <a:gd name="connsiteX1" fmla="*/ 886968 w 886968"/>
                <a:gd name="connsiteY1" fmla="*/ 443484 h 1293114"/>
                <a:gd name="connsiteX2" fmla="*/ 532862 w 886968"/>
                <a:gd name="connsiteY2" fmla="*/ 877958 h 1293114"/>
                <a:gd name="connsiteX3" fmla="*/ 443485 w 886968"/>
                <a:gd name="connsiteY3" fmla="*/ 886968 h 1293114"/>
                <a:gd name="connsiteX4" fmla="*/ 443485 w 886968"/>
                <a:gd name="connsiteY4" fmla="*/ 887079 h 1293114"/>
                <a:gd name="connsiteX5" fmla="*/ 442389 w 886968"/>
                <a:gd name="connsiteY5" fmla="*/ 886968 h 1293114"/>
                <a:gd name="connsiteX6" fmla="*/ 8988 w 886968"/>
                <a:gd name="connsiteY6" fmla="*/ 1240200 h 1293114"/>
                <a:gd name="connsiteX7" fmla="*/ 3654 w 886968"/>
                <a:gd name="connsiteY7" fmla="*/ 1293114 h 1293114"/>
                <a:gd name="connsiteX8" fmla="*/ 1 w 886968"/>
                <a:gd name="connsiteY8" fmla="*/ 1293114 h 1293114"/>
                <a:gd name="connsiteX9" fmla="*/ 1 w 886968"/>
                <a:gd name="connsiteY9" fmla="*/ 443494 h 1293114"/>
                <a:gd name="connsiteX10" fmla="*/ 0 w 886968"/>
                <a:gd name="connsiteY10" fmla="*/ 443484 h 1293114"/>
                <a:gd name="connsiteX11" fmla="*/ 443484 w 886968"/>
                <a:gd name="connsiteY11" fmla="*/ 0 h 1293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86968" h="1293114">
                  <a:moveTo>
                    <a:pt x="443484" y="0"/>
                  </a:moveTo>
                  <a:cubicBezTo>
                    <a:pt x="688413" y="0"/>
                    <a:pt x="886968" y="198555"/>
                    <a:pt x="886968" y="443484"/>
                  </a:cubicBezTo>
                  <a:cubicBezTo>
                    <a:pt x="886968" y="657797"/>
                    <a:pt x="734950" y="836605"/>
                    <a:pt x="532862" y="877958"/>
                  </a:cubicBezTo>
                  <a:lnTo>
                    <a:pt x="443485" y="886968"/>
                  </a:lnTo>
                  <a:lnTo>
                    <a:pt x="443485" y="887079"/>
                  </a:lnTo>
                  <a:lnTo>
                    <a:pt x="442389" y="886968"/>
                  </a:lnTo>
                  <a:cubicBezTo>
                    <a:pt x="228605" y="886968"/>
                    <a:pt x="50239" y="1038611"/>
                    <a:pt x="8988" y="1240200"/>
                  </a:cubicBezTo>
                  <a:lnTo>
                    <a:pt x="3654" y="1293114"/>
                  </a:lnTo>
                  <a:lnTo>
                    <a:pt x="1" y="1293114"/>
                  </a:lnTo>
                  <a:lnTo>
                    <a:pt x="1" y="443494"/>
                  </a:lnTo>
                  <a:lnTo>
                    <a:pt x="0" y="443484"/>
                  </a:lnTo>
                  <a:cubicBezTo>
                    <a:pt x="0" y="198555"/>
                    <a:pt x="198555" y="0"/>
                    <a:pt x="443484" y="0"/>
                  </a:cubicBezTo>
                  <a:close/>
                </a:path>
              </a:pathLst>
            </a:custGeom>
            <a:solidFill>
              <a:srgbClr val="3F3F3F"/>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11" name="Freeform: Shape 22">
              <a:extLst>
                <a:ext uri="{FF2B5EF4-FFF2-40B4-BE49-F238E27FC236}">
                  <a16:creationId xmlns="" xmlns:a16="http://schemas.microsoft.com/office/drawing/2014/main" id="{A3B063DB-5FB1-4B31-8655-088F97B7965F}"/>
                </a:ext>
              </a:extLst>
            </p:cNvPr>
            <p:cNvSpPr/>
            <p:nvPr/>
          </p:nvSpPr>
          <p:spPr>
            <a:xfrm flipH="1">
              <a:off x="5063329" y="1724413"/>
              <a:ext cx="739843" cy="1078620"/>
            </a:xfrm>
            <a:custGeom>
              <a:avLst/>
              <a:gdLst>
                <a:gd name="connsiteX0" fmla="*/ 443484 w 886968"/>
                <a:gd name="connsiteY0" fmla="*/ 0 h 1293114"/>
                <a:gd name="connsiteX1" fmla="*/ 886968 w 886968"/>
                <a:gd name="connsiteY1" fmla="*/ 443484 h 1293114"/>
                <a:gd name="connsiteX2" fmla="*/ 532862 w 886968"/>
                <a:gd name="connsiteY2" fmla="*/ 877958 h 1293114"/>
                <a:gd name="connsiteX3" fmla="*/ 443485 w 886968"/>
                <a:gd name="connsiteY3" fmla="*/ 886968 h 1293114"/>
                <a:gd name="connsiteX4" fmla="*/ 443485 w 886968"/>
                <a:gd name="connsiteY4" fmla="*/ 887079 h 1293114"/>
                <a:gd name="connsiteX5" fmla="*/ 442389 w 886968"/>
                <a:gd name="connsiteY5" fmla="*/ 886968 h 1293114"/>
                <a:gd name="connsiteX6" fmla="*/ 8988 w 886968"/>
                <a:gd name="connsiteY6" fmla="*/ 1240200 h 1293114"/>
                <a:gd name="connsiteX7" fmla="*/ 3654 w 886968"/>
                <a:gd name="connsiteY7" fmla="*/ 1293114 h 1293114"/>
                <a:gd name="connsiteX8" fmla="*/ 1 w 886968"/>
                <a:gd name="connsiteY8" fmla="*/ 1293114 h 1293114"/>
                <a:gd name="connsiteX9" fmla="*/ 1 w 886968"/>
                <a:gd name="connsiteY9" fmla="*/ 443494 h 1293114"/>
                <a:gd name="connsiteX10" fmla="*/ 0 w 886968"/>
                <a:gd name="connsiteY10" fmla="*/ 443484 h 1293114"/>
                <a:gd name="connsiteX11" fmla="*/ 443484 w 886968"/>
                <a:gd name="connsiteY11" fmla="*/ 0 h 1293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86968" h="1293114">
                  <a:moveTo>
                    <a:pt x="443484" y="0"/>
                  </a:moveTo>
                  <a:cubicBezTo>
                    <a:pt x="688413" y="0"/>
                    <a:pt x="886968" y="198555"/>
                    <a:pt x="886968" y="443484"/>
                  </a:cubicBezTo>
                  <a:cubicBezTo>
                    <a:pt x="886968" y="657797"/>
                    <a:pt x="734950" y="836605"/>
                    <a:pt x="532862" y="877958"/>
                  </a:cubicBezTo>
                  <a:lnTo>
                    <a:pt x="443485" y="886968"/>
                  </a:lnTo>
                  <a:lnTo>
                    <a:pt x="443485" y="887079"/>
                  </a:lnTo>
                  <a:lnTo>
                    <a:pt x="442389" y="886968"/>
                  </a:lnTo>
                  <a:cubicBezTo>
                    <a:pt x="228605" y="886968"/>
                    <a:pt x="50239" y="1038611"/>
                    <a:pt x="8988" y="1240200"/>
                  </a:cubicBezTo>
                  <a:lnTo>
                    <a:pt x="3654" y="1293114"/>
                  </a:lnTo>
                  <a:lnTo>
                    <a:pt x="1" y="1293114"/>
                  </a:lnTo>
                  <a:lnTo>
                    <a:pt x="1" y="443494"/>
                  </a:lnTo>
                  <a:lnTo>
                    <a:pt x="0" y="443484"/>
                  </a:lnTo>
                  <a:cubicBezTo>
                    <a:pt x="0" y="198555"/>
                    <a:pt x="198555" y="0"/>
                    <a:pt x="443484" y="0"/>
                  </a:cubicBezTo>
                  <a:close/>
                </a:path>
              </a:pathLst>
            </a:custGeom>
            <a:solidFill>
              <a:srgbClr val="3F3F3F"/>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12" name="Freeform: Shape 8">
              <a:extLst>
                <a:ext uri="{FF2B5EF4-FFF2-40B4-BE49-F238E27FC236}">
                  <a16:creationId xmlns="" xmlns:a16="http://schemas.microsoft.com/office/drawing/2014/main" id="{722C566E-A6AF-46A9-90CD-D683E5476869}"/>
                </a:ext>
              </a:extLst>
            </p:cNvPr>
            <p:cNvSpPr>
              <a:spLocks/>
            </p:cNvSpPr>
            <p:nvPr/>
          </p:nvSpPr>
          <p:spPr bwMode="auto">
            <a:xfrm>
              <a:off x="5235965" y="1939417"/>
              <a:ext cx="394572" cy="324306"/>
            </a:xfrm>
            <a:custGeom>
              <a:avLst/>
              <a:gdLst>
                <a:gd name="T0" fmla="*/ 285 w 293"/>
                <a:gd name="T1" fmla="*/ 32 h 238"/>
                <a:gd name="T2" fmla="*/ 259 w 293"/>
                <a:gd name="T3" fmla="*/ 38 h 238"/>
                <a:gd name="T4" fmla="*/ 275 w 293"/>
                <a:gd name="T5" fmla="*/ 24 h 238"/>
                <a:gd name="T6" fmla="*/ 285 w 293"/>
                <a:gd name="T7" fmla="*/ 4 h 238"/>
                <a:gd name="T8" fmla="*/ 257 w 293"/>
                <a:gd name="T9" fmla="*/ 16 h 238"/>
                <a:gd name="T10" fmla="*/ 237 w 293"/>
                <a:gd name="T11" fmla="*/ 11 h 238"/>
                <a:gd name="T12" fmla="*/ 216 w 293"/>
                <a:gd name="T13" fmla="*/ 1 h 238"/>
                <a:gd name="T14" fmla="*/ 203 w 293"/>
                <a:gd name="T15" fmla="*/ 0 h 238"/>
                <a:gd name="T16" fmla="*/ 179 w 293"/>
                <a:gd name="T17" fmla="*/ 5 h 238"/>
                <a:gd name="T18" fmla="*/ 154 w 293"/>
                <a:gd name="T19" fmla="*/ 27 h 238"/>
                <a:gd name="T20" fmla="*/ 143 w 293"/>
                <a:gd name="T21" fmla="*/ 54 h 238"/>
                <a:gd name="T22" fmla="*/ 143 w 293"/>
                <a:gd name="T23" fmla="*/ 67 h 238"/>
                <a:gd name="T24" fmla="*/ 126 w 293"/>
                <a:gd name="T25" fmla="*/ 72 h 238"/>
                <a:gd name="T26" fmla="*/ 75 w 293"/>
                <a:gd name="T27" fmla="*/ 55 h 238"/>
                <a:gd name="T28" fmla="*/ 33 w 293"/>
                <a:gd name="T29" fmla="*/ 24 h 238"/>
                <a:gd name="T30" fmla="*/ 17 w 293"/>
                <a:gd name="T31" fmla="*/ 17 h 238"/>
                <a:gd name="T32" fmla="*/ 12 w 293"/>
                <a:gd name="T33" fmla="*/ 41 h 238"/>
                <a:gd name="T34" fmla="*/ 14 w 293"/>
                <a:gd name="T35" fmla="*/ 57 h 238"/>
                <a:gd name="T36" fmla="*/ 23 w 293"/>
                <a:gd name="T37" fmla="*/ 76 h 238"/>
                <a:gd name="T38" fmla="*/ 39 w 293"/>
                <a:gd name="T39" fmla="*/ 91 h 238"/>
                <a:gd name="T40" fmla="*/ 25 w 293"/>
                <a:gd name="T41" fmla="*/ 89 h 238"/>
                <a:gd name="T42" fmla="*/ 12 w 293"/>
                <a:gd name="T43" fmla="*/ 84 h 238"/>
                <a:gd name="T44" fmla="*/ 13 w 293"/>
                <a:gd name="T45" fmla="*/ 95 h 238"/>
                <a:gd name="T46" fmla="*/ 25 w 293"/>
                <a:gd name="T47" fmla="*/ 123 h 238"/>
                <a:gd name="T48" fmla="*/ 50 w 293"/>
                <a:gd name="T49" fmla="*/ 140 h 238"/>
                <a:gd name="T50" fmla="*/ 52 w 293"/>
                <a:gd name="T51" fmla="*/ 145 h 238"/>
                <a:gd name="T52" fmla="*/ 33 w 293"/>
                <a:gd name="T53" fmla="*/ 145 h 238"/>
                <a:gd name="T54" fmla="*/ 41 w 293"/>
                <a:gd name="T55" fmla="*/ 161 h 238"/>
                <a:gd name="T56" fmla="*/ 62 w 293"/>
                <a:gd name="T57" fmla="*/ 179 h 238"/>
                <a:gd name="T58" fmla="*/ 89 w 293"/>
                <a:gd name="T59" fmla="*/ 186 h 238"/>
                <a:gd name="T60" fmla="*/ 73 w 293"/>
                <a:gd name="T61" fmla="*/ 197 h 238"/>
                <a:gd name="T62" fmla="*/ 45 w 293"/>
                <a:gd name="T63" fmla="*/ 208 h 238"/>
                <a:gd name="T64" fmla="*/ 14 w 293"/>
                <a:gd name="T65" fmla="*/ 212 h 238"/>
                <a:gd name="T66" fmla="*/ 0 w 293"/>
                <a:gd name="T67" fmla="*/ 211 h 238"/>
                <a:gd name="T68" fmla="*/ 32 w 293"/>
                <a:gd name="T69" fmla="*/ 227 h 238"/>
                <a:gd name="T70" fmla="*/ 68 w 293"/>
                <a:gd name="T71" fmla="*/ 237 h 238"/>
                <a:gd name="T72" fmla="*/ 93 w 293"/>
                <a:gd name="T73" fmla="*/ 238 h 238"/>
                <a:gd name="T74" fmla="*/ 149 w 293"/>
                <a:gd name="T75" fmla="*/ 229 h 238"/>
                <a:gd name="T76" fmla="*/ 195 w 293"/>
                <a:gd name="T77" fmla="*/ 205 h 238"/>
                <a:gd name="T78" fmla="*/ 229 w 293"/>
                <a:gd name="T79" fmla="*/ 169 h 238"/>
                <a:gd name="T80" fmla="*/ 252 w 293"/>
                <a:gd name="T81" fmla="*/ 127 h 238"/>
                <a:gd name="T82" fmla="*/ 262 w 293"/>
                <a:gd name="T83" fmla="*/ 82 h 238"/>
                <a:gd name="T84" fmla="*/ 263 w 293"/>
                <a:gd name="T85" fmla="*/ 59 h 238"/>
                <a:gd name="T86" fmla="*/ 280 w 293"/>
                <a:gd name="T87" fmla="*/ 45 h 238"/>
                <a:gd name="T88" fmla="*/ 293 w 293"/>
                <a:gd name="T89" fmla="*/ 28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93" h="238">
                  <a:moveTo>
                    <a:pt x="293" y="28"/>
                  </a:moveTo>
                  <a:lnTo>
                    <a:pt x="293" y="28"/>
                  </a:lnTo>
                  <a:lnTo>
                    <a:pt x="285" y="32"/>
                  </a:lnTo>
                  <a:lnTo>
                    <a:pt x="277" y="34"/>
                  </a:lnTo>
                  <a:lnTo>
                    <a:pt x="267" y="36"/>
                  </a:lnTo>
                  <a:lnTo>
                    <a:pt x="259" y="38"/>
                  </a:lnTo>
                  <a:lnTo>
                    <a:pt x="259" y="38"/>
                  </a:lnTo>
                  <a:lnTo>
                    <a:pt x="267" y="31"/>
                  </a:lnTo>
                  <a:lnTo>
                    <a:pt x="275" y="24"/>
                  </a:lnTo>
                  <a:lnTo>
                    <a:pt x="281" y="14"/>
                  </a:lnTo>
                  <a:lnTo>
                    <a:pt x="285" y="4"/>
                  </a:lnTo>
                  <a:lnTo>
                    <a:pt x="285" y="4"/>
                  </a:lnTo>
                  <a:lnTo>
                    <a:pt x="277" y="9"/>
                  </a:lnTo>
                  <a:lnTo>
                    <a:pt x="266" y="13"/>
                  </a:lnTo>
                  <a:lnTo>
                    <a:pt x="257" y="16"/>
                  </a:lnTo>
                  <a:lnTo>
                    <a:pt x="247" y="18"/>
                  </a:lnTo>
                  <a:lnTo>
                    <a:pt x="247" y="18"/>
                  </a:lnTo>
                  <a:lnTo>
                    <a:pt x="237" y="11"/>
                  </a:lnTo>
                  <a:lnTo>
                    <a:pt x="227" y="5"/>
                  </a:lnTo>
                  <a:lnTo>
                    <a:pt x="222" y="3"/>
                  </a:lnTo>
                  <a:lnTo>
                    <a:pt x="216" y="1"/>
                  </a:lnTo>
                  <a:lnTo>
                    <a:pt x="209" y="0"/>
                  </a:lnTo>
                  <a:lnTo>
                    <a:pt x="203" y="0"/>
                  </a:lnTo>
                  <a:lnTo>
                    <a:pt x="203" y="0"/>
                  </a:lnTo>
                  <a:lnTo>
                    <a:pt x="197" y="0"/>
                  </a:lnTo>
                  <a:lnTo>
                    <a:pt x="191" y="1"/>
                  </a:lnTo>
                  <a:lnTo>
                    <a:pt x="179" y="5"/>
                  </a:lnTo>
                  <a:lnTo>
                    <a:pt x="169" y="10"/>
                  </a:lnTo>
                  <a:lnTo>
                    <a:pt x="161" y="17"/>
                  </a:lnTo>
                  <a:lnTo>
                    <a:pt x="154" y="27"/>
                  </a:lnTo>
                  <a:lnTo>
                    <a:pt x="147" y="37"/>
                  </a:lnTo>
                  <a:lnTo>
                    <a:pt x="144" y="48"/>
                  </a:lnTo>
                  <a:lnTo>
                    <a:pt x="143" y="54"/>
                  </a:lnTo>
                  <a:lnTo>
                    <a:pt x="143" y="60"/>
                  </a:lnTo>
                  <a:lnTo>
                    <a:pt x="143" y="60"/>
                  </a:lnTo>
                  <a:lnTo>
                    <a:pt x="143" y="67"/>
                  </a:lnTo>
                  <a:lnTo>
                    <a:pt x="144" y="74"/>
                  </a:lnTo>
                  <a:lnTo>
                    <a:pt x="144" y="74"/>
                  </a:lnTo>
                  <a:lnTo>
                    <a:pt x="126" y="72"/>
                  </a:lnTo>
                  <a:lnTo>
                    <a:pt x="108" y="68"/>
                  </a:lnTo>
                  <a:lnTo>
                    <a:pt x="92" y="63"/>
                  </a:lnTo>
                  <a:lnTo>
                    <a:pt x="75" y="55"/>
                  </a:lnTo>
                  <a:lnTo>
                    <a:pt x="59" y="46"/>
                  </a:lnTo>
                  <a:lnTo>
                    <a:pt x="45" y="36"/>
                  </a:lnTo>
                  <a:lnTo>
                    <a:pt x="33" y="24"/>
                  </a:lnTo>
                  <a:lnTo>
                    <a:pt x="20" y="11"/>
                  </a:lnTo>
                  <a:lnTo>
                    <a:pt x="20" y="11"/>
                  </a:lnTo>
                  <a:lnTo>
                    <a:pt x="17" y="17"/>
                  </a:lnTo>
                  <a:lnTo>
                    <a:pt x="15" y="26"/>
                  </a:lnTo>
                  <a:lnTo>
                    <a:pt x="13" y="33"/>
                  </a:lnTo>
                  <a:lnTo>
                    <a:pt x="12" y="41"/>
                  </a:lnTo>
                  <a:lnTo>
                    <a:pt x="12" y="41"/>
                  </a:lnTo>
                  <a:lnTo>
                    <a:pt x="13" y="48"/>
                  </a:lnTo>
                  <a:lnTo>
                    <a:pt x="14" y="57"/>
                  </a:lnTo>
                  <a:lnTo>
                    <a:pt x="17" y="63"/>
                  </a:lnTo>
                  <a:lnTo>
                    <a:pt x="20" y="70"/>
                  </a:lnTo>
                  <a:lnTo>
                    <a:pt x="23" y="76"/>
                  </a:lnTo>
                  <a:lnTo>
                    <a:pt x="28" y="81"/>
                  </a:lnTo>
                  <a:lnTo>
                    <a:pt x="34" y="87"/>
                  </a:lnTo>
                  <a:lnTo>
                    <a:pt x="39" y="91"/>
                  </a:lnTo>
                  <a:lnTo>
                    <a:pt x="39" y="91"/>
                  </a:lnTo>
                  <a:lnTo>
                    <a:pt x="32" y="91"/>
                  </a:lnTo>
                  <a:lnTo>
                    <a:pt x="25" y="89"/>
                  </a:lnTo>
                  <a:lnTo>
                    <a:pt x="18" y="87"/>
                  </a:lnTo>
                  <a:lnTo>
                    <a:pt x="12" y="84"/>
                  </a:lnTo>
                  <a:lnTo>
                    <a:pt x="12" y="84"/>
                  </a:lnTo>
                  <a:lnTo>
                    <a:pt x="12" y="85"/>
                  </a:lnTo>
                  <a:lnTo>
                    <a:pt x="12" y="85"/>
                  </a:lnTo>
                  <a:lnTo>
                    <a:pt x="13" y="95"/>
                  </a:lnTo>
                  <a:lnTo>
                    <a:pt x="16" y="105"/>
                  </a:lnTo>
                  <a:lnTo>
                    <a:pt x="20" y="115"/>
                  </a:lnTo>
                  <a:lnTo>
                    <a:pt x="25" y="123"/>
                  </a:lnTo>
                  <a:lnTo>
                    <a:pt x="33" y="130"/>
                  </a:lnTo>
                  <a:lnTo>
                    <a:pt x="41" y="136"/>
                  </a:lnTo>
                  <a:lnTo>
                    <a:pt x="50" y="140"/>
                  </a:lnTo>
                  <a:lnTo>
                    <a:pt x="60" y="143"/>
                  </a:lnTo>
                  <a:lnTo>
                    <a:pt x="60" y="143"/>
                  </a:lnTo>
                  <a:lnTo>
                    <a:pt x="52" y="145"/>
                  </a:lnTo>
                  <a:lnTo>
                    <a:pt x="44" y="146"/>
                  </a:lnTo>
                  <a:lnTo>
                    <a:pt x="44" y="146"/>
                  </a:lnTo>
                  <a:lnTo>
                    <a:pt x="33" y="145"/>
                  </a:lnTo>
                  <a:lnTo>
                    <a:pt x="33" y="145"/>
                  </a:lnTo>
                  <a:lnTo>
                    <a:pt x="37" y="153"/>
                  </a:lnTo>
                  <a:lnTo>
                    <a:pt x="41" y="161"/>
                  </a:lnTo>
                  <a:lnTo>
                    <a:pt x="47" y="168"/>
                  </a:lnTo>
                  <a:lnTo>
                    <a:pt x="54" y="175"/>
                  </a:lnTo>
                  <a:lnTo>
                    <a:pt x="62" y="179"/>
                  </a:lnTo>
                  <a:lnTo>
                    <a:pt x="71" y="183"/>
                  </a:lnTo>
                  <a:lnTo>
                    <a:pt x="79" y="185"/>
                  </a:lnTo>
                  <a:lnTo>
                    <a:pt x="89" y="186"/>
                  </a:lnTo>
                  <a:lnTo>
                    <a:pt x="89" y="186"/>
                  </a:lnTo>
                  <a:lnTo>
                    <a:pt x="81" y="192"/>
                  </a:lnTo>
                  <a:lnTo>
                    <a:pt x="73" y="197"/>
                  </a:lnTo>
                  <a:lnTo>
                    <a:pt x="64" y="201"/>
                  </a:lnTo>
                  <a:lnTo>
                    <a:pt x="54" y="206"/>
                  </a:lnTo>
                  <a:lnTo>
                    <a:pt x="45" y="208"/>
                  </a:lnTo>
                  <a:lnTo>
                    <a:pt x="35" y="210"/>
                  </a:lnTo>
                  <a:lnTo>
                    <a:pt x="25" y="212"/>
                  </a:lnTo>
                  <a:lnTo>
                    <a:pt x="14" y="212"/>
                  </a:lnTo>
                  <a:lnTo>
                    <a:pt x="14" y="212"/>
                  </a:lnTo>
                  <a:lnTo>
                    <a:pt x="0" y="211"/>
                  </a:lnTo>
                  <a:lnTo>
                    <a:pt x="0" y="211"/>
                  </a:lnTo>
                  <a:lnTo>
                    <a:pt x="10" y="217"/>
                  </a:lnTo>
                  <a:lnTo>
                    <a:pt x="21" y="222"/>
                  </a:lnTo>
                  <a:lnTo>
                    <a:pt x="32" y="227"/>
                  </a:lnTo>
                  <a:lnTo>
                    <a:pt x="44" y="231"/>
                  </a:lnTo>
                  <a:lnTo>
                    <a:pt x="55" y="235"/>
                  </a:lnTo>
                  <a:lnTo>
                    <a:pt x="68" y="237"/>
                  </a:lnTo>
                  <a:lnTo>
                    <a:pt x="80" y="238"/>
                  </a:lnTo>
                  <a:lnTo>
                    <a:pt x="93" y="238"/>
                  </a:lnTo>
                  <a:lnTo>
                    <a:pt x="93" y="238"/>
                  </a:lnTo>
                  <a:lnTo>
                    <a:pt x="112" y="237"/>
                  </a:lnTo>
                  <a:lnTo>
                    <a:pt x="132" y="233"/>
                  </a:lnTo>
                  <a:lnTo>
                    <a:pt x="149" y="229"/>
                  </a:lnTo>
                  <a:lnTo>
                    <a:pt x="166" y="222"/>
                  </a:lnTo>
                  <a:lnTo>
                    <a:pt x="180" y="215"/>
                  </a:lnTo>
                  <a:lnTo>
                    <a:pt x="195" y="205"/>
                  </a:lnTo>
                  <a:lnTo>
                    <a:pt x="207" y="194"/>
                  </a:lnTo>
                  <a:lnTo>
                    <a:pt x="220" y="183"/>
                  </a:lnTo>
                  <a:lnTo>
                    <a:pt x="229" y="169"/>
                  </a:lnTo>
                  <a:lnTo>
                    <a:pt x="238" y="156"/>
                  </a:lnTo>
                  <a:lnTo>
                    <a:pt x="246" y="141"/>
                  </a:lnTo>
                  <a:lnTo>
                    <a:pt x="252" y="127"/>
                  </a:lnTo>
                  <a:lnTo>
                    <a:pt x="257" y="112"/>
                  </a:lnTo>
                  <a:lnTo>
                    <a:pt x="260" y="97"/>
                  </a:lnTo>
                  <a:lnTo>
                    <a:pt x="262" y="82"/>
                  </a:lnTo>
                  <a:lnTo>
                    <a:pt x="263" y="67"/>
                  </a:lnTo>
                  <a:lnTo>
                    <a:pt x="263" y="67"/>
                  </a:lnTo>
                  <a:lnTo>
                    <a:pt x="263" y="59"/>
                  </a:lnTo>
                  <a:lnTo>
                    <a:pt x="263" y="59"/>
                  </a:lnTo>
                  <a:lnTo>
                    <a:pt x="271" y="52"/>
                  </a:lnTo>
                  <a:lnTo>
                    <a:pt x="280" y="45"/>
                  </a:lnTo>
                  <a:lnTo>
                    <a:pt x="287" y="37"/>
                  </a:lnTo>
                  <a:lnTo>
                    <a:pt x="293" y="28"/>
                  </a:lnTo>
                  <a:lnTo>
                    <a:pt x="293" y="28"/>
                  </a:lnTo>
                  <a:close/>
                </a:path>
              </a:pathLst>
            </a:custGeom>
            <a:solidFill>
              <a:schemeClr val="bg1"/>
            </a:solidFill>
            <a:ln>
              <a:noFill/>
            </a:ln>
          </p:spPr>
          <p:txBody>
            <a:bodyPr anchor="ctr"/>
            <a:lstStyle/>
            <a:p>
              <a:pPr algn="ctr"/>
              <a:endParaRPr>
                <a:cs typeface="+mn-ea"/>
                <a:sym typeface="+mn-lt"/>
              </a:endParaRPr>
            </a:p>
          </p:txBody>
        </p:sp>
        <p:sp>
          <p:nvSpPr>
            <p:cNvPr id="13" name="Freeform: Shape 9">
              <a:extLst>
                <a:ext uri="{FF2B5EF4-FFF2-40B4-BE49-F238E27FC236}">
                  <a16:creationId xmlns="" xmlns:a16="http://schemas.microsoft.com/office/drawing/2014/main" id="{64C4E2FB-BBB1-464B-962D-ABD2ED94FF8C}"/>
                </a:ext>
              </a:extLst>
            </p:cNvPr>
            <p:cNvSpPr>
              <a:spLocks noChangeAspect="1"/>
            </p:cNvSpPr>
            <p:nvPr/>
          </p:nvSpPr>
          <p:spPr bwMode="auto">
            <a:xfrm>
              <a:off x="6399533" y="2326519"/>
              <a:ext cx="724787" cy="724027"/>
            </a:xfrm>
            <a:custGeom>
              <a:avLst/>
              <a:gdLst>
                <a:gd name="T0" fmla="*/ 374 w 400"/>
                <a:gd name="T1" fmla="*/ 100 h 400"/>
                <a:gd name="T2" fmla="*/ 301 w 400"/>
                <a:gd name="T3" fmla="*/ 27 h 400"/>
                <a:gd name="T4" fmla="*/ 200 w 400"/>
                <a:gd name="T5" fmla="*/ 0 h 400"/>
                <a:gd name="T6" fmla="*/ 100 w 400"/>
                <a:gd name="T7" fmla="*/ 27 h 400"/>
                <a:gd name="T8" fmla="*/ 27 w 400"/>
                <a:gd name="T9" fmla="*/ 100 h 400"/>
                <a:gd name="T10" fmla="*/ 0 w 400"/>
                <a:gd name="T11" fmla="*/ 200 h 400"/>
                <a:gd name="T12" fmla="*/ 27 w 400"/>
                <a:gd name="T13" fmla="*/ 301 h 400"/>
                <a:gd name="T14" fmla="*/ 100 w 400"/>
                <a:gd name="T15" fmla="*/ 374 h 400"/>
                <a:gd name="T16" fmla="*/ 200 w 400"/>
                <a:gd name="T17" fmla="*/ 400 h 400"/>
                <a:gd name="T18" fmla="*/ 301 w 400"/>
                <a:gd name="T19" fmla="*/ 374 h 400"/>
                <a:gd name="T20" fmla="*/ 374 w 400"/>
                <a:gd name="T21" fmla="*/ 301 h 400"/>
                <a:gd name="T22" fmla="*/ 400 w 400"/>
                <a:gd name="T23" fmla="*/ 200 h 400"/>
                <a:gd name="T24" fmla="*/ 374 w 400"/>
                <a:gd name="T25" fmla="*/ 100 h 400"/>
                <a:gd name="T26" fmla="*/ 330 w 400"/>
                <a:gd name="T27" fmla="*/ 170 h 400"/>
                <a:gd name="T28" fmla="*/ 188 w 400"/>
                <a:gd name="T29" fmla="*/ 311 h 400"/>
                <a:gd name="T30" fmla="*/ 176 w 400"/>
                <a:gd name="T31" fmla="*/ 316 h 400"/>
                <a:gd name="T32" fmla="*/ 165 w 400"/>
                <a:gd name="T33" fmla="*/ 311 h 400"/>
                <a:gd name="T34" fmla="*/ 70 w 400"/>
                <a:gd name="T35" fmla="*/ 217 h 400"/>
                <a:gd name="T36" fmla="*/ 66 w 400"/>
                <a:gd name="T37" fmla="*/ 205 h 400"/>
                <a:gd name="T38" fmla="*/ 70 w 400"/>
                <a:gd name="T39" fmla="*/ 193 h 400"/>
                <a:gd name="T40" fmla="*/ 94 w 400"/>
                <a:gd name="T41" fmla="*/ 170 h 400"/>
                <a:gd name="T42" fmla="*/ 106 w 400"/>
                <a:gd name="T43" fmla="*/ 165 h 400"/>
                <a:gd name="T44" fmla="*/ 118 w 400"/>
                <a:gd name="T45" fmla="*/ 170 h 400"/>
                <a:gd name="T46" fmla="*/ 176 w 400"/>
                <a:gd name="T47" fmla="*/ 229 h 400"/>
                <a:gd name="T48" fmla="*/ 283 w 400"/>
                <a:gd name="T49" fmla="*/ 123 h 400"/>
                <a:gd name="T50" fmla="*/ 295 w 400"/>
                <a:gd name="T51" fmla="*/ 118 h 400"/>
                <a:gd name="T52" fmla="*/ 306 w 400"/>
                <a:gd name="T53" fmla="*/ 123 h 400"/>
                <a:gd name="T54" fmla="*/ 330 w 400"/>
                <a:gd name="T55" fmla="*/ 146 h 400"/>
                <a:gd name="T56" fmla="*/ 335 w 400"/>
                <a:gd name="T57" fmla="*/ 158 h 400"/>
                <a:gd name="T58" fmla="*/ 330 w 400"/>
                <a:gd name="T59" fmla="*/ 170 h 400"/>
                <a:gd name="T60" fmla="*/ 330 w 400"/>
                <a:gd name="T61" fmla="*/ 170 h 400"/>
                <a:gd name="T62" fmla="*/ 330 w 400"/>
                <a:gd name="T63" fmla="*/ 170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00" h="400">
                  <a:moveTo>
                    <a:pt x="374" y="100"/>
                  </a:moveTo>
                  <a:cubicBezTo>
                    <a:pt x="356" y="69"/>
                    <a:pt x="331" y="45"/>
                    <a:pt x="301" y="27"/>
                  </a:cubicBezTo>
                  <a:cubicBezTo>
                    <a:pt x="270" y="9"/>
                    <a:pt x="237" y="0"/>
                    <a:pt x="200" y="0"/>
                  </a:cubicBezTo>
                  <a:cubicBezTo>
                    <a:pt x="164" y="0"/>
                    <a:pt x="130" y="9"/>
                    <a:pt x="100" y="27"/>
                  </a:cubicBezTo>
                  <a:cubicBezTo>
                    <a:pt x="69" y="45"/>
                    <a:pt x="45" y="69"/>
                    <a:pt x="27" y="100"/>
                  </a:cubicBezTo>
                  <a:cubicBezTo>
                    <a:pt x="9" y="130"/>
                    <a:pt x="0" y="164"/>
                    <a:pt x="0" y="200"/>
                  </a:cubicBezTo>
                  <a:cubicBezTo>
                    <a:pt x="0" y="237"/>
                    <a:pt x="9" y="270"/>
                    <a:pt x="27" y="301"/>
                  </a:cubicBezTo>
                  <a:cubicBezTo>
                    <a:pt x="45" y="331"/>
                    <a:pt x="69" y="356"/>
                    <a:pt x="100" y="374"/>
                  </a:cubicBezTo>
                  <a:cubicBezTo>
                    <a:pt x="130" y="391"/>
                    <a:pt x="164" y="400"/>
                    <a:pt x="200" y="400"/>
                  </a:cubicBezTo>
                  <a:cubicBezTo>
                    <a:pt x="237" y="400"/>
                    <a:pt x="270" y="391"/>
                    <a:pt x="301" y="374"/>
                  </a:cubicBezTo>
                  <a:cubicBezTo>
                    <a:pt x="331" y="356"/>
                    <a:pt x="356" y="331"/>
                    <a:pt x="374" y="301"/>
                  </a:cubicBezTo>
                  <a:cubicBezTo>
                    <a:pt x="392" y="270"/>
                    <a:pt x="400" y="237"/>
                    <a:pt x="400" y="200"/>
                  </a:cubicBezTo>
                  <a:cubicBezTo>
                    <a:pt x="400" y="164"/>
                    <a:pt x="392" y="130"/>
                    <a:pt x="374" y="100"/>
                  </a:cubicBezTo>
                  <a:close/>
                  <a:moveTo>
                    <a:pt x="330" y="170"/>
                  </a:moveTo>
                  <a:cubicBezTo>
                    <a:pt x="188" y="311"/>
                    <a:pt x="188" y="311"/>
                    <a:pt x="188" y="311"/>
                  </a:cubicBezTo>
                  <a:cubicBezTo>
                    <a:pt x="185" y="315"/>
                    <a:pt x="181" y="316"/>
                    <a:pt x="176" y="316"/>
                  </a:cubicBezTo>
                  <a:cubicBezTo>
                    <a:pt x="172" y="316"/>
                    <a:pt x="168" y="315"/>
                    <a:pt x="165" y="311"/>
                  </a:cubicBezTo>
                  <a:cubicBezTo>
                    <a:pt x="70" y="217"/>
                    <a:pt x="70" y="217"/>
                    <a:pt x="70" y="217"/>
                  </a:cubicBezTo>
                  <a:cubicBezTo>
                    <a:pt x="67" y="214"/>
                    <a:pt x="66" y="210"/>
                    <a:pt x="66" y="205"/>
                  </a:cubicBezTo>
                  <a:cubicBezTo>
                    <a:pt x="66" y="200"/>
                    <a:pt x="67" y="196"/>
                    <a:pt x="70" y="193"/>
                  </a:cubicBezTo>
                  <a:cubicBezTo>
                    <a:pt x="94" y="170"/>
                    <a:pt x="94" y="170"/>
                    <a:pt x="94" y="170"/>
                  </a:cubicBezTo>
                  <a:cubicBezTo>
                    <a:pt x="97" y="166"/>
                    <a:pt x="101" y="165"/>
                    <a:pt x="106" y="165"/>
                  </a:cubicBezTo>
                  <a:cubicBezTo>
                    <a:pt x="110" y="165"/>
                    <a:pt x="114" y="166"/>
                    <a:pt x="118" y="170"/>
                  </a:cubicBezTo>
                  <a:cubicBezTo>
                    <a:pt x="176" y="229"/>
                    <a:pt x="176" y="229"/>
                    <a:pt x="176" y="229"/>
                  </a:cubicBezTo>
                  <a:cubicBezTo>
                    <a:pt x="283" y="123"/>
                    <a:pt x="283" y="123"/>
                    <a:pt x="283" y="123"/>
                  </a:cubicBezTo>
                  <a:cubicBezTo>
                    <a:pt x="286" y="119"/>
                    <a:pt x="290" y="118"/>
                    <a:pt x="295" y="118"/>
                  </a:cubicBezTo>
                  <a:cubicBezTo>
                    <a:pt x="299" y="118"/>
                    <a:pt x="303" y="119"/>
                    <a:pt x="306" y="123"/>
                  </a:cubicBezTo>
                  <a:cubicBezTo>
                    <a:pt x="330" y="146"/>
                    <a:pt x="330" y="146"/>
                    <a:pt x="330" y="146"/>
                  </a:cubicBezTo>
                  <a:cubicBezTo>
                    <a:pt x="333" y="149"/>
                    <a:pt x="335" y="153"/>
                    <a:pt x="335" y="158"/>
                  </a:cubicBezTo>
                  <a:cubicBezTo>
                    <a:pt x="335" y="163"/>
                    <a:pt x="333" y="167"/>
                    <a:pt x="330" y="170"/>
                  </a:cubicBezTo>
                  <a:close/>
                  <a:moveTo>
                    <a:pt x="330" y="170"/>
                  </a:moveTo>
                  <a:cubicBezTo>
                    <a:pt x="330" y="170"/>
                    <a:pt x="330" y="170"/>
                    <a:pt x="330" y="170"/>
                  </a:cubicBezTo>
                </a:path>
              </a:pathLst>
            </a:custGeom>
            <a:solidFill>
              <a:schemeClr val="bg1"/>
            </a:solidFill>
            <a:ln>
              <a:noFill/>
            </a:ln>
          </p:spPr>
          <p:txBody>
            <a:bodyPr anchor="ctr"/>
            <a:lstStyle/>
            <a:p>
              <a:pPr algn="ctr"/>
              <a:endParaRPr>
                <a:cs typeface="+mn-ea"/>
                <a:sym typeface="+mn-lt"/>
              </a:endParaRPr>
            </a:p>
          </p:txBody>
        </p:sp>
        <p:sp>
          <p:nvSpPr>
            <p:cNvPr id="14" name="Freeform: Shape 10">
              <a:extLst>
                <a:ext uri="{FF2B5EF4-FFF2-40B4-BE49-F238E27FC236}">
                  <a16:creationId xmlns="" xmlns:a16="http://schemas.microsoft.com/office/drawing/2014/main" id="{BB6A3114-3734-4F0B-A248-BF9E93DD1F1C}"/>
                </a:ext>
              </a:extLst>
            </p:cNvPr>
            <p:cNvSpPr>
              <a:spLocks/>
            </p:cNvSpPr>
            <p:nvPr/>
          </p:nvSpPr>
          <p:spPr bwMode="auto">
            <a:xfrm>
              <a:off x="4980549" y="2822141"/>
              <a:ext cx="571076" cy="570019"/>
            </a:xfrm>
            <a:custGeom>
              <a:avLst/>
              <a:gdLst>
                <a:gd name="T0" fmla="*/ 164 w 204"/>
                <a:gd name="T1" fmla="*/ 0 h 204"/>
                <a:gd name="T2" fmla="*/ 39 w 204"/>
                <a:gd name="T3" fmla="*/ 0 h 204"/>
                <a:gd name="T4" fmla="*/ 0 w 204"/>
                <a:gd name="T5" fmla="*/ 39 h 204"/>
                <a:gd name="T6" fmla="*/ 0 w 204"/>
                <a:gd name="T7" fmla="*/ 81 h 204"/>
                <a:gd name="T8" fmla="*/ 0 w 204"/>
                <a:gd name="T9" fmla="*/ 164 h 204"/>
                <a:gd name="T10" fmla="*/ 39 w 204"/>
                <a:gd name="T11" fmla="*/ 204 h 204"/>
                <a:gd name="T12" fmla="*/ 164 w 204"/>
                <a:gd name="T13" fmla="*/ 204 h 204"/>
                <a:gd name="T14" fmla="*/ 204 w 204"/>
                <a:gd name="T15" fmla="*/ 164 h 204"/>
                <a:gd name="T16" fmla="*/ 204 w 204"/>
                <a:gd name="T17" fmla="*/ 81 h 204"/>
                <a:gd name="T18" fmla="*/ 204 w 204"/>
                <a:gd name="T19" fmla="*/ 39 h 204"/>
                <a:gd name="T20" fmla="*/ 164 w 204"/>
                <a:gd name="T21" fmla="*/ 0 h 204"/>
                <a:gd name="T22" fmla="*/ 176 w 204"/>
                <a:gd name="T23" fmla="*/ 23 h 204"/>
                <a:gd name="T24" fmla="*/ 180 w 204"/>
                <a:gd name="T25" fmla="*/ 23 h 204"/>
                <a:gd name="T26" fmla="*/ 180 w 204"/>
                <a:gd name="T27" fmla="*/ 28 h 204"/>
                <a:gd name="T28" fmla="*/ 180 w 204"/>
                <a:gd name="T29" fmla="*/ 58 h 204"/>
                <a:gd name="T30" fmla="*/ 146 w 204"/>
                <a:gd name="T31" fmla="*/ 58 h 204"/>
                <a:gd name="T32" fmla="*/ 146 w 204"/>
                <a:gd name="T33" fmla="*/ 24 h 204"/>
                <a:gd name="T34" fmla="*/ 176 w 204"/>
                <a:gd name="T35" fmla="*/ 23 h 204"/>
                <a:gd name="T36" fmla="*/ 73 w 204"/>
                <a:gd name="T37" fmla="*/ 81 h 204"/>
                <a:gd name="T38" fmla="*/ 102 w 204"/>
                <a:gd name="T39" fmla="*/ 66 h 204"/>
                <a:gd name="T40" fmla="*/ 131 w 204"/>
                <a:gd name="T41" fmla="*/ 81 h 204"/>
                <a:gd name="T42" fmla="*/ 138 w 204"/>
                <a:gd name="T43" fmla="*/ 102 h 204"/>
                <a:gd name="T44" fmla="*/ 102 w 204"/>
                <a:gd name="T45" fmla="*/ 138 h 204"/>
                <a:gd name="T46" fmla="*/ 66 w 204"/>
                <a:gd name="T47" fmla="*/ 102 h 204"/>
                <a:gd name="T48" fmla="*/ 73 w 204"/>
                <a:gd name="T49" fmla="*/ 81 h 204"/>
                <a:gd name="T50" fmla="*/ 184 w 204"/>
                <a:gd name="T51" fmla="*/ 164 h 204"/>
                <a:gd name="T52" fmla="*/ 164 w 204"/>
                <a:gd name="T53" fmla="*/ 184 h 204"/>
                <a:gd name="T54" fmla="*/ 39 w 204"/>
                <a:gd name="T55" fmla="*/ 184 h 204"/>
                <a:gd name="T56" fmla="*/ 20 w 204"/>
                <a:gd name="T57" fmla="*/ 164 h 204"/>
                <a:gd name="T58" fmla="*/ 20 w 204"/>
                <a:gd name="T59" fmla="*/ 81 h 204"/>
                <a:gd name="T60" fmla="*/ 50 w 204"/>
                <a:gd name="T61" fmla="*/ 81 h 204"/>
                <a:gd name="T62" fmla="*/ 46 w 204"/>
                <a:gd name="T63" fmla="*/ 102 h 204"/>
                <a:gd name="T64" fmla="*/ 102 w 204"/>
                <a:gd name="T65" fmla="*/ 158 h 204"/>
                <a:gd name="T66" fmla="*/ 157 w 204"/>
                <a:gd name="T67" fmla="*/ 102 h 204"/>
                <a:gd name="T68" fmla="*/ 153 w 204"/>
                <a:gd name="T69" fmla="*/ 81 h 204"/>
                <a:gd name="T70" fmla="*/ 184 w 204"/>
                <a:gd name="T71" fmla="*/ 81 h 204"/>
                <a:gd name="T72" fmla="*/ 184 w 204"/>
                <a:gd name="T73" fmla="*/ 164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4" h="204">
                  <a:moveTo>
                    <a:pt x="164" y="0"/>
                  </a:moveTo>
                  <a:cubicBezTo>
                    <a:pt x="39" y="0"/>
                    <a:pt x="39" y="0"/>
                    <a:pt x="39" y="0"/>
                  </a:cubicBezTo>
                  <a:cubicBezTo>
                    <a:pt x="17" y="0"/>
                    <a:pt x="0" y="18"/>
                    <a:pt x="0" y="39"/>
                  </a:cubicBezTo>
                  <a:cubicBezTo>
                    <a:pt x="0" y="81"/>
                    <a:pt x="0" y="81"/>
                    <a:pt x="0" y="81"/>
                  </a:cubicBezTo>
                  <a:cubicBezTo>
                    <a:pt x="0" y="164"/>
                    <a:pt x="0" y="164"/>
                    <a:pt x="0" y="164"/>
                  </a:cubicBezTo>
                  <a:cubicBezTo>
                    <a:pt x="0" y="186"/>
                    <a:pt x="17" y="204"/>
                    <a:pt x="39" y="204"/>
                  </a:cubicBezTo>
                  <a:cubicBezTo>
                    <a:pt x="164" y="204"/>
                    <a:pt x="164" y="204"/>
                    <a:pt x="164" y="204"/>
                  </a:cubicBezTo>
                  <a:cubicBezTo>
                    <a:pt x="186" y="204"/>
                    <a:pt x="204" y="186"/>
                    <a:pt x="204" y="164"/>
                  </a:cubicBezTo>
                  <a:cubicBezTo>
                    <a:pt x="204" y="81"/>
                    <a:pt x="204" y="81"/>
                    <a:pt x="204" y="81"/>
                  </a:cubicBezTo>
                  <a:cubicBezTo>
                    <a:pt x="204" y="39"/>
                    <a:pt x="204" y="39"/>
                    <a:pt x="204" y="39"/>
                  </a:cubicBezTo>
                  <a:cubicBezTo>
                    <a:pt x="204" y="18"/>
                    <a:pt x="186" y="0"/>
                    <a:pt x="164" y="0"/>
                  </a:cubicBezTo>
                  <a:close/>
                  <a:moveTo>
                    <a:pt x="176" y="23"/>
                  </a:moveTo>
                  <a:cubicBezTo>
                    <a:pt x="180" y="23"/>
                    <a:pt x="180" y="23"/>
                    <a:pt x="180" y="23"/>
                  </a:cubicBezTo>
                  <a:cubicBezTo>
                    <a:pt x="180" y="28"/>
                    <a:pt x="180" y="28"/>
                    <a:pt x="180" y="28"/>
                  </a:cubicBezTo>
                  <a:cubicBezTo>
                    <a:pt x="180" y="58"/>
                    <a:pt x="180" y="58"/>
                    <a:pt x="180" y="58"/>
                  </a:cubicBezTo>
                  <a:cubicBezTo>
                    <a:pt x="146" y="58"/>
                    <a:pt x="146" y="58"/>
                    <a:pt x="146" y="58"/>
                  </a:cubicBezTo>
                  <a:cubicBezTo>
                    <a:pt x="146" y="24"/>
                    <a:pt x="146" y="24"/>
                    <a:pt x="146" y="24"/>
                  </a:cubicBezTo>
                  <a:lnTo>
                    <a:pt x="176" y="23"/>
                  </a:lnTo>
                  <a:close/>
                  <a:moveTo>
                    <a:pt x="73" y="81"/>
                  </a:moveTo>
                  <a:cubicBezTo>
                    <a:pt x="79" y="72"/>
                    <a:pt x="90" y="66"/>
                    <a:pt x="102" y="66"/>
                  </a:cubicBezTo>
                  <a:cubicBezTo>
                    <a:pt x="114" y="66"/>
                    <a:pt x="124" y="72"/>
                    <a:pt x="131" y="81"/>
                  </a:cubicBezTo>
                  <a:cubicBezTo>
                    <a:pt x="135" y="87"/>
                    <a:pt x="138" y="94"/>
                    <a:pt x="138" y="102"/>
                  </a:cubicBezTo>
                  <a:cubicBezTo>
                    <a:pt x="138" y="122"/>
                    <a:pt x="121" y="138"/>
                    <a:pt x="102" y="138"/>
                  </a:cubicBezTo>
                  <a:cubicBezTo>
                    <a:pt x="82" y="138"/>
                    <a:pt x="66" y="122"/>
                    <a:pt x="66" y="102"/>
                  </a:cubicBezTo>
                  <a:cubicBezTo>
                    <a:pt x="66" y="94"/>
                    <a:pt x="68" y="87"/>
                    <a:pt x="73" y="81"/>
                  </a:cubicBezTo>
                  <a:close/>
                  <a:moveTo>
                    <a:pt x="184" y="164"/>
                  </a:moveTo>
                  <a:cubicBezTo>
                    <a:pt x="184" y="175"/>
                    <a:pt x="175" y="184"/>
                    <a:pt x="164" y="184"/>
                  </a:cubicBezTo>
                  <a:cubicBezTo>
                    <a:pt x="39" y="184"/>
                    <a:pt x="39" y="184"/>
                    <a:pt x="39" y="184"/>
                  </a:cubicBezTo>
                  <a:cubicBezTo>
                    <a:pt x="28" y="184"/>
                    <a:pt x="20" y="175"/>
                    <a:pt x="20" y="164"/>
                  </a:cubicBezTo>
                  <a:cubicBezTo>
                    <a:pt x="20" y="81"/>
                    <a:pt x="20" y="81"/>
                    <a:pt x="20" y="81"/>
                  </a:cubicBezTo>
                  <a:cubicBezTo>
                    <a:pt x="50" y="81"/>
                    <a:pt x="50" y="81"/>
                    <a:pt x="50" y="81"/>
                  </a:cubicBezTo>
                  <a:cubicBezTo>
                    <a:pt x="47" y="87"/>
                    <a:pt x="46" y="95"/>
                    <a:pt x="46" y="102"/>
                  </a:cubicBezTo>
                  <a:cubicBezTo>
                    <a:pt x="46" y="133"/>
                    <a:pt x="71" y="158"/>
                    <a:pt x="102" y="158"/>
                  </a:cubicBezTo>
                  <a:cubicBezTo>
                    <a:pt x="132" y="158"/>
                    <a:pt x="157" y="133"/>
                    <a:pt x="157" y="102"/>
                  </a:cubicBezTo>
                  <a:cubicBezTo>
                    <a:pt x="157" y="95"/>
                    <a:pt x="156" y="87"/>
                    <a:pt x="153" y="81"/>
                  </a:cubicBezTo>
                  <a:cubicBezTo>
                    <a:pt x="184" y="81"/>
                    <a:pt x="184" y="81"/>
                    <a:pt x="184" y="81"/>
                  </a:cubicBezTo>
                  <a:lnTo>
                    <a:pt x="184" y="164"/>
                  </a:lnTo>
                  <a:close/>
                </a:path>
              </a:pathLst>
            </a:custGeom>
            <a:solidFill>
              <a:schemeClr val="bg1"/>
            </a:solidFill>
            <a:ln>
              <a:noFill/>
            </a:ln>
          </p:spPr>
          <p:txBody>
            <a:bodyPr anchor="ctr"/>
            <a:lstStyle/>
            <a:p>
              <a:pPr algn="ctr"/>
              <a:endParaRPr>
                <a:cs typeface="+mn-ea"/>
                <a:sym typeface="+mn-lt"/>
              </a:endParaRPr>
            </a:p>
          </p:txBody>
        </p:sp>
      </p:grpSp>
      <p:grpSp>
        <p:nvGrpSpPr>
          <p:cNvPr id="15" name="Group 57">
            <a:extLst>
              <a:ext uri="{FF2B5EF4-FFF2-40B4-BE49-F238E27FC236}">
                <a16:creationId xmlns="" xmlns:a16="http://schemas.microsoft.com/office/drawing/2014/main" id="{46BB1CEE-3064-4813-A03B-6AF476C829DB}"/>
              </a:ext>
            </a:extLst>
          </p:cNvPr>
          <p:cNvGrpSpPr/>
          <p:nvPr/>
        </p:nvGrpSpPr>
        <p:grpSpPr>
          <a:xfrm>
            <a:off x="3562788" y="1840421"/>
            <a:ext cx="489858" cy="489858"/>
            <a:chOff x="1427243" y="1987229"/>
            <a:chExt cx="1016000" cy="1016000"/>
          </a:xfrm>
          <a:effectLst/>
        </p:grpSpPr>
        <p:sp>
          <p:nvSpPr>
            <p:cNvPr id="16" name="Oval 70">
              <a:extLst>
                <a:ext uri="{FF2B5EF4-FFF2-40B4-BE49-F238E27FC236}">
                  <a16:creationId xmlns="" xmlns:a16="http://schemas.microsoft.com/office/drawing/2014/main" id="{BE26CC72-EF8C-4F5B-A7B1-0ED7B7112360}"/>
                </a:ext>
              </a:extLst>
            </p:cNvPr>
            <p:cNvSpPr/>
            <p:nvPr/>
          </p:nvSpPr>
          <p:spPr>
            <a:xfrm>
              <a:off x="1427243" y="1987229"/>
              <a:ext cx="1016000" cy="1016000"/>
            </a:xfrm>
            <a:prstGeom prst="ellipse">
              <a:avLst/>
            </a:prstGeom>
            <a:solidFill>
              <a:srgbClr val="E82B11"/>
            </a:solidFill>
            <a:ln w="38100">
              <a:noFill/>
            </a:ln>
            <a:effectLst>
              <a:outerShdw blurRad="63500" algn="ctr" rotWithShape="0">
                <a:prstClr val="black">
                  <a:alpha val="40000"/>
                </a:prstClr>
              </a:outerShdw>
            </a:effectLst>
          </p:spPr>
          <p:txBody>
            <a:bodyPr/>
            <a:lstStyle/>
            <a:p>
              <a:endParaRPr sz="2400">
                <a:solidFill>
                  <a:schemeClr val="tx1"/>
                </a:solidFill>
                <a:cs typeface="+mn-ea"/>
                <a:sym typeface="+mn-lt"/>
              </a:endParaRPr>
            </a:p>
          </p:txBody>
        </p:sp>
        <p:sp>
          <p:nvSpPr>
            <p:cNvPr id="17" name="Freeform: Shape 71">
              <a:extLst>
                <a:ext uri="{FF2B5EF4-FFF2-40B4-BE49-F238E27FC236}">
                  <a16:creationId xmlns="" xmlns:a16="http://schemas.microsoft.com/office/drawing/2014/main" id="{BBFA688D-F3CC-4333-AE20-472409314703}"/>
                </a:ext>
              </a:extLst>
            </p:cNvPr>
            <p:cNvSpPr>
              <a:spLocks/>
            </p:cNvSpPr>
            <p:nvPr/>
          </p:nvSpPr>
          <p:spPr bwMode="auto">
            <a:xfrm>
              <a:off x="1748604" y="2300569"/>
              <a:ext cx="373276" cy="373276"/>
            </a:xfrm>
            <a:custGeom>
              <a:avLst/>
              <a:gdLst>
                <a:gd name="T0" fmla="*/ 177354294 w 21600"/>
                <a:gd name="T1" fmla="*/ 119619947 h 21600"/>
                <a:gd name="T2" fmla="*/ 181994773 w 21600"/>
                <a:gd name="T3" fmla="*/ 90970153 h 21600"/>
                <a:gd name="T4" fmla="*/ 90997440 w 21600"/>
                <a:gd name="T5" fmla="*/ 0 h 21600"/>
                <a:gd name="T6" fmla="*/ 0 w 21600"/>
                <a:gd name="T7" fmla="*/ 90970153 h 21600"/>
                <a:gd name="T8" fmla="*/ 90997440 w 21600"/>
                <a:gd name="T9" fmla="*/ 181941690 h 21600"/>
                <a:gd name="T10" fmla="*/ 119632265 w 21600"/>
                <a:gd name="T11" fmla="*/ 177314796 h 21600"/>
                <a:gd name="T12" fmla="*/ 140353873 w 21600"/>
                <a:gd name="T13" fmla="*/ 198036404 h 21600"/>
                <a:gd name="T14" fmla="*/ 184433669 w 21600"/>
                <a:gd name="T15" fmla="*/ 198036404 h 21600"/>
                <a:gd name="T16" fmla="*/ 184433669 w 21600"/>
                <a:gd name="T17" fmla="*/ 242088912 h 21600"/>
                <a:gd name="T18" fmla="*/ 184513921 w 21600"/>
                <a:gd name="T19" fmla="*/ 242169283 h 21600"/>
                <a:gd name="T20" fmla="*/ 228567695 w 21600"/>
                <a:gd name="T21" fmla="*/ 242169283 h 21600"/>
                <a:gd name="T22" fmla="*/ 228567695 w 21600"/>
                <a:gd name="T23" fmla="*/ 286223057 h 21600"/>
                <a:gd name="T24" fmla="*/ 228660384 w 21600"/>
                <a:gd name="T25" fmla="*/ 286302043 h 21600"/>
                <a:gd name="T26" fmla="*/ 286355233 w 21600"/>
                <a:gd name="T27" fmla="*/ 286302043 h 21600"/>
                <a:gd name="T28" fmla="*/ 286355233 w 21600"/>
                <a:gd name="T29" fmla="*/ 286355233 h 21600"/>
                <a:gd name="T30" fmla="*/ 286355233 w 21600"/>
                <a:gd name="T31" fmla="*/ 228580132 h 21600"/>
                <a:gd name="T32" fmla="*/ 177354294 w 21600"/>
                <a:gd name="T33" fmla="*/ 119619947 h 21600"/>
                <a:gd name="T34" fmla="*/ 72066037 w 21600"/>
                <a:gd name="T35" fmla="*/ 102106942 h 21600"/>
                <a:gd name="T36" fmla="*/ 41349250 w 21600"/>
                <a:gd name="T37" fmla="*/ 71416187 h 21600"/>
                <a:gd name="T38" fmla="*/ 72066037 w 21600"/>
                <a:gd name="T39" fmla="*/ 40712996 h 21600"/>
                <a:gd name="T40" fmla="*/ 102769110 w 21600"/>
                <a:gd name="T41" fmla="*/ 71416187 h 21600"/>
                <a:gd name="T42" fmla="*/ 72066037 w 21600"/>
                <a:gd name="T43" fmla="*/ 102106942 h 21600"/>
                <a:gd name="T44" fmla="*/ 72066037 w 21600"/>
                <a:gd name="T45" fmla="*/ 102106942 h 21600"/>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21600" h="21600">
                  <a:moveTo>
                    <a:pt x="13378" y="9023"/>
                  </a:moveTo>
                  <a:cubicBezTo>
                    <a:pt x="13604" y="8343"/>
                    <a:pt x="13728" y="7617"/>
                    <a:pt x="13728" y="6862"/>
                  </a:cubicBezTo>
                  <a:cubicBezTo>
                    <a:pt x="13728" y="3072"/>
                    <a:pt x="10655" y="0"/>
                    <a:pt x="6864" y="0"/>
                  </a:cubicBezTo>
                  <a:cubicBezTo>
                    <a:pt x="3073" y="0"/>
                    <a:pt x="0" y="3072"/>
                    <a:pt x="0" y="6862"/>
                  </a:cubicBezTo>
                  <a:cubicBezTo>
                    <a:pt x="0" y="10652"/>
                    <a:pt x="3073" y="13724"/>
                    <a:pt x="6864" y="13724"/>
                  </a:cubicBezTo>
                  <a:cubicBezTo>
                    <a:pt x="7619" y="13724"/>
                    <a:pt x="8345" y="13600"/>
                    <a:pt x="9024" y="13375"/>
                  </a:cubicBezTo>
                  <a:lnTo>
                    <a:pt x="10587" y="14938"/>
                  </a:lnTo>
                  <a:lnTo>
                    <a:pt x="13912" y="14938"/>
                  </a:lnTo>
                  <a:lnTo>
                    <a:pt x="13912" y="18261"/>
                  </a:lnTo>
                  <a:lnTo>
                    <a:pt x="13918" y="18267"/>
                  </a:lnTo>
                  <a:lnTo>
                    <a:pt x="17241" y="18267"/>
                  </a:lnTo>
                  <a:lnTo>
                    <a:pt x="17241" y="21590"/>
                  </a:lnTo>
                  <a:lnTo>
                    <a:pt x="17248" y="21596"/>
                  </a:lnTo>
                  <a:lnTo>
                    <a:pt x="21600" y="21596"/>
                  </a:lnTo>
                  <a:lnTo>
                    <a:pt x="21600" y="21600"/>
                  </a:lnTo>
                  <a:lnTo>
                    <a:pt x="21600" y="17242"/>
                  </a:lnTo>
                  <a:lnTo>
                    <a:pt x="13378" y="9023"/>
                  </a:lnTo>
                  <a:close/>
                  <a:moveTo>
                    <a:pt x="5436" y="7702"/>
                  </a:moveTo>
                  <a:cubicBezTo>
                    <a:pt x="4157" y="7702"/>
                    <a:pt x="3119" y="6665"/>
                    <a:pt x="3119" y="5387"/>
                  </a:cubicBezTo>
                  <a:cubicBezTo>
                    <a:pt x="3119" y="4108"/>
                    <a:pt x="4157" y="3071"/>
                    <a:pt x="5436" y="3071"/>
                  </a:cubicBezTo>
                  <a:cubicBezTo>
                    <a:pt x="6715" y="3071"/>
                    <a:pt x="7752" y="4108"/>
                    <a:pt x="7752" y="5387"/>
                  </a:cubicBezTo>
                  <a:cubicBezTo>
                    <a:pt x="7751" y="6665"/>
                    <a:pt x="6715" y="7702"/>
                    <a:pt x="5436" y="7702"/>
                  </a:cubicBezTo>
                  <a:close/>
                  <a:moveTo>
                    <a:pt x="5436" y="7702"/>
                  </a:moveTo>
                </a:path>
              </a:pathLst>
            </a:custGeom>
            <a:solidFill>
              <a:srgbClr val="FFFFFF"/>
            </a:solidFill>
            <a:ln>
              <a:noFill/>
            </a:ln>
          </p:spPr>
          <p:txBody>
            <a:bodyPr anchor="ctr"/>
            <a:lstStyle/>
            <a:p>
              <a:pPr algn="ctr"/>
              <a:endParaRPr>
                <a:cs typeface="+mn-ea"/>
                <a:sym typeface="+mn-lt"/>
              </a:endParaRPr>
            </a:p>
          </p:txBody>
        </p:sp>
      </p:grpSp>
      <p:grpSp>
        <p:nvGrpSpPr>
          <p:cNvPr id="18" name="Group 58">
            <a:extLst>
              <a:ext uri="{FF2B5EF4-FFF2-40B4-BE49-F238E27FC236}">
                <a16:creationId xmlns="" xmlns:a16="http://schemas.microsoft.com/office/drawing/2014/main" id="{98EB4CF0-86BE-40AE-98C6-DD73027DE1C2}"/>
              </a:ext>
            </a:extLst>
          </p:cNvPr>
          <p:cNvGrpSpPr/>
          <p:nvPr/>
        </p:nvGrpSpPr>
        <p:grpSpPr>
          <a:xfrm>
            <a:off x="3562788" y="3579438"/>
            <a:ext cx="489858" cy="489858"/>
            <a:chOff x="1427243" y="3314803"/>
            <a:chExt cx="1016000" cy="1016000"/>
          </a:xfrm>
          <a:effectLst/>
        </p:grpSpPr>
        <p:sp>
          <p:nvSpPr>
            <p:cNvPr id="19" name="Oval 68">
              <a:extLst>
                <a:ext uri="{FF2B5EF4-FFF2-40B4-BE49-F238E27FC236}">
                  <a16:creationId xmlns="" xmlns:a16="http://schemas.microsoft.com/office/drawing/2014/main" id="{1ECCF2D5-3FDE-4D09-9B87-4C333B9EA286}"/>
                </a:ext>
              </a:extLst>
            </p:cNvPr>
            <p:cNvSpPr/>
            <p:nvPr/>
          </p:nvSpPr>
          <p:spPr>
            <a:xfrm>
              <a:off x="1427243" y="3314803"/>
              <a:ext cx="1016000" cy="1016000"/>
            </a:xfrm>
            <a:prstGeom prst="ellipse">
              <a:avLst/>
            </a:prstGeom>
            <a:solidFill>
              <a:srgbClr val="3F3F3F"/>
            </a:solidFill>
            <a:ln>
              <a:noFill/>
            </a:ln>
            <a:effectLst>
              <a:outerShdw blurRad="63500" algn="ctr"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anchor="ctr"/>
            <a:lstStyle/>
            <a:p>
              <a:pPr algn="ctr"/>
              <a:endParaRPr>
                <a:cs typeface="+mn-ea"/>
                <a:sym typeface="+mn-lt"/>
              </a:endParaRPr>
            </a:p>
          </p:txBody>
        </p:sp>
        <p:sp>
          <p:nvSpPr>
            <p:cNvPr id="20" name="Freeform: Shape 69">
              <a:extLst>
                <a:ext uri="{FF2B5EF4-FFF2-40B4-BE49-F238E27FC236}">
                  <a16:creationId xmlns="" xmlns:a16="http://schemas.microsoft.com/office/drawing/2014/main" id="{708663F7-5088-4CE6-8887-DF64F0FC467A}"/>
                </a:ext>
              </a:extLst>
            </p:cNvPr>
            <p:cNvSpPr>
              <a:spLocks/>
            </p:cNvSpPr>
            <p:nvPr/>
          </p:nvSpPr>
          <p:spPr bwMode="auto">
            <a:xfrm>
              <a:off x="1754561" y="3643499"/>
              <a:ext cx="327256" cy="373276"/>
            </a:xfrm>
            <a:custGeom>
              <a:avLst/>
              <a:gdLst>
                <a:gd name="T0" fmla="*/ 145512959 w 21600"/>
                <a:gd name="T1" fmla="*/ 203073433 h 21600"/>
                <a:gd name="T2" fmla="*/ 145802623 w 21600"/>
                <a:gd name="T3" fmla="*/ 194761133 h 21600"/>
                <a:gd name="T4" fmla="*/ 145802623 w 21600"/>
                <a:gd name="T5" fmla="*/ 125373600 h 21600"/>
                <a:gd name="T6" fmla="*/ 104926995 w 21600"/>
                <a:gd name="T7" fmla="*/ 39943277 h 21600"/>
                <a:gd name="T8" fmla="*/ 105749513 w 21600"/>
                <a:gd name="T9" fmla="*/ 31392540 h 21600"/>
                <a:gd name="T10" fmla="*/ 84532065 w 21600"/>
                <a:gd name="T11" fmla="*/ 0 h 21600"/>
                <a:gd name="T12" fmla="*/ 63314533 w 21600"/>
                <a:gd name="T13" fmla="*/ 31392540 h 21600"/>
                <a:gd name="T14" fmla="*/ 64145452 w 21600"/>
                <a:gd name="T15" fmla="*/ 39996478 h 21600"/>
                <a:gd name="T16" fmla="*/ 23363023 w 21600"/>
                <a:gd name="T17" fmla="*/ 125385918 h 21600"/>
                <a:gd name="T18" fmla="*/ 23363023 w 21600"/>
                <a:gd name="T19" fmla="*/ 194761133 h 21600"/>
                <a:gd name="T20" fmla="*/ 23645246 w 21600"/>
                <a:gd name="T21" fmla="*/ 203100602 h 21600"/>
                <a:gd name="T22" fmla="*/ 0 w 21600"/>
                <a:gd name="T23" fmla="*/ 236998693 h 21600"/>
                <a:gd name="T24" fmla="*/ 9272957 w 21600"/>
                <a:gd name="T25" fmla="*/ 250706436 h 21600"/>
                <a:gd name="T26" fmla="*/ 63534281 w 21600"/>
                <a:gd name="T27" fmla="*/ 250706436 h 21600"/>
                <a:gd name="T28" fmla="*/ 63314533 w 21600"/>
                <a:gd name="T29" fmla="*/ 254962705 h 21600"/>
                <a:gd name="T30" fmla="*/ 84532065 w 21600"/>
                <a:gd name="T31" fmla="*/ 286355233 h 21600"/>
                <a:gd name="T32" fmla="*/ 105749513 w 21600"/>
                <a:gd name="T33" fmla="*/ 254962705 h 21600"/>
                <a:gd name="T34" fmla="*/ 105529766 w 21600"/>
                <a:gd name="T35" fmla="*/ 250706436 h 21600"/>
                <a:gd name="T36" fmla="*/ 159908522 w 21600"/>
                <a:gd name="T37" fmla="*/ 250706436 h 21600"/>
                <a:gd name="T38" fmla="*/ 169173962 w 21600"/>
                <a:gd name="T39" fmla="*/ 236998693 h 21600"/>
                <a:gd name="T40" fmla="*/ 145512959 w 21600"/>
                <a:gd name="T41" fmla="*/ 203073433 h 21600"/>
                <a:gd name="T42" fmla="*/ 72721479 w 21600"/>
                <a:gd name="T43" fmla="*/ 31392540 h 21600"/>
                <a:gd name="T44" fmla="*/ 84532065 w 21600"/>
                <a:gd name="T45" fmla="*/ 13920288 h 21600"/>
                <a:gd name="T46" fmla="*/ 96343451 w 21600"/>
                <a:gd name="T47" fmla="*/ 31392540 h 21600"/>
                <a:gd name="T48" fmla="*/ 95802281 w 21600"/>
                <a:gd name="T49" fmla="*/ 36338135 h 21600"/>
                <a:gd name="T50" fmla="*/ 84587024 w 21600"/>
                <a:gd name="T51" fmla="*/ 34799986 h 21600"/>
                <a:gd name="T52" fmla="*/ 73269292 w 21600"/>
                <a:gd name="T53" fmla="*/ 36364156 h 21600"/>
                <a:gd name="T54" fmla="*/ 72721479 w 21600"/>
                <a:gd name="T55" fmla="*/ 31392540 h 21600"/>
                <a:gd name="T56" fmla="*/ 72721479 w 21600"/>
                <a:gd name="T57" fmla="*/ 31392540 h 21600"/>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21600" h="21600">
                  <a:moveTo>
                    <a:pt x="18579" y="15318"/>
                  </a:moveTo>
                  <a:cubicBezTo>
                    <a:pt x="18603" y="15119"/>
                    <a:pt x="18616" y="14912"/>
                    <a:pt x="18616" y="14691"/>
                  </a:cubicBezTo>
                  <a:lnTo>
                    <a:pt x="18616" y="9457"/>
                  </a:lnTo>
                  <a:cubicBezTo>
                    <a:pt x="18616" y="6480"/>
                    <a:pt x="16437" y="3949"/>
                    <a:pt x="13397" y="3013"/>
                  </a:cubicBezTo>
                  <a:cubicBezTo>
                    <a:pt x="13464" y="2807"/>
                    <a:pt x="13502" y="2592"/>
                    <a:pt x="13502" y="2368"/>
                  </a:cubicBezTo>
                  <a:cubicBezTo>
                    <a:pt x="13502" y="1061"/>
                    <a:pt x="12289" y="0"/>
                    <a:pt x="10793" y="0"/>
                  </a:cubicBezTo>
                  <a:cubicBezTo>
                    <a:pt x="9297" y="0"/>
                    <a:pt x="8084" y="1060"/>
                    <a:pt x="8084" y="2368"/>
                  </a:cubicBezTo>
                  <a:cubicBezTo>
                    <a:pt x="8084" y="2593"/>
                    <a:pt x="8122" y="2810"/>
                    <a:pt x="8190" y="3017"/>
                  </a:cubicBezTo>
                  <a:cubicBezTo>
                    <a:pt x="5156" y="3956"/>
                    <a:pt x="2983" y="6484"/>
                    <a:pt x="2983" y="9458"/>
                  </a:cubicBezTo>
                  <a:lnTo>
                    <a:pt x="2983" y="14691"/>
                  </a:lnTo>
                  <a:cubicBezTo>
                    <a:pt x="2983" y="14912"/>
                    <a:pt x="2996" y="15121"/>
                    <a:pt x="3019" y="15320"/>
                  </a:cubicBezTo>
                  <a:lnTo>
                    <a:pt x="0" y="17877"/>
                  </a:lnTo>
                  <a:cubicBezTo>
                    <a:pt x="0" y="18448"/>
                    <a:pt x="530" y="18911"/>
                    <a:pt x="1184" y="18911"/>
                  </a:cubicBezTo>
                  <a:lnTo>
                    <a:pt x="8112" y="18911"/>
                  </a:lnTo>
                  <a:cubicBezTo>
                    <a:pt x="8096" y="19017"/>
                    <a:pt x="8084" y="19123"/>
                    <a:pt x="8084" y="19232"/>
                  </a:cubicBezTo>
                  <a:cubicBezTo>
                    <a:pt x="8084" y="20540"/>
                    <a:pt x="9297" y="21600"/>
                    <a:pt x="10793" y="21600"/>
                  </a:cubicBezTo>
                  <a:cubicBezTo>
                    <a:pt x="12289" y="21600"/>
                    <a:pt x="13502" y="20540"/>
                    <a:pt x="13502" y="19232"/>
                  </a:cubicBezTo>
                  <a:cubicBezTo>
                    <a:pt x="13502" y="19123"/>
                    <a:pt x="13490" y="19016"/>
                    <a:pt x="13474" y="18911"/>
                  </a:cubicBezTo>
                  <a:lnTo>
                    <a:pt x="20417" y="18911"/>
                  </a:lnTo>
                  <a:cubicBezTo>
                    <a:pt x="21070" y="18911"/>
                    <a:pt x="21600" y="18448"/>
                    <a:pt x="21600" y="17877"/>
                  </a:cubicBezTo>
                  <a:lnTo>
                    <a:pt x="18579" y="15318"/>
                  </a:lnTo>
                  <a:close/>
                  <a:moveTo>
                    <a:pt x="9285" y="2368"/>
                  </a:moveTo>
                  <a:cubicBezTo>
                    <a:pt x="9285" y="1641"/>
                    <a:pt x="9962" y="1050"/>
                    <a:pt x="10793" y="1050"/>
                  </a:cubicBezTo>
                  <a:cubicBezTo>
                    <a:pt x="11624" y="1050"/>
                    <a:pt x="12301" y="1641"/>
                    <a:pt x="12301" y="2368"/>
                  </a:cubicBezTo>
                  <a:cubicBezTo>
                    <a:pt x="12301" y="2498"/>
                    <a:pt x="12272" y="2622"/>
                    <a:pt x="12232" y="2741"/>
                  </a:cubicBezTo>
                  <a:cubicBezTo>
                    <a:pt x="11767" y="2666"/>
                    <a:pt x="11289" y="2625"/>
                    <a:pt x="10800" y="2625"/>
                  </a:cubicBezTo>
                  <a:cubicBezTo>
                    <a:pt x="10306" y="2625"/>
                    <a:pt x="9824" y="2666"/>
                    <a:pt x="9355" y="2743"/>
                  </a:cubicBezTo>
                  <a:cubicBezTo>
                    <a:pt x="9314" y="2623"/>
                    <a:pt x="9285" y="2499"/>
                    <a:pt x="9285" y="2368"/>
                  </a:cubicBezTo>
                  <a:close/>
                  <a:moveTo>
                    <a:pt x="9285" y="2368"/>
                  </a:moveTo>
                </a:path>
              </a:pathLst>
            </a:custGeom>
            <a:solidFill>
              <a:srgbClr val="FFFFFF"/>
            </a:solidFill>
            <a:ln>
              <a:noFill/>
            </a:ln>
          </p:spPr>
          <p:txBody>
            <a:bodyPr anchor="ctr"/>
            <a:lstStyle/>
            <a:p>
              <a:pPr algn="ctr"/>
              <a:endParaRPr>
                <a:cs typeface="+mn-ea"/>
                <a:sym typeface="+mn-lt"/>
              </a:endParaRPr>
            </a:p>
          </p:txBody>
        </p:sp>
      </p:grpSp>
      <p:grpSp>
        <p:nvGrpSpPr>
          <p:cNvPr id="21" name="Group 59">
            <a:extLst>
              <a:ext uri="{FF2B5EF4-FFF2-40B4-BE49-F238E27FC236}">
                <a16:creationId xmlns="" xmlns:a16="http://schemas.microsoft.com/office/drawing/2014/main" id="{4D040AB3-46C1-44F6-987C-9CC6299CD88D}"/>
              </a:ext>
            </a:extLst>
          </p:cNvPr>
          <p:cNvGrpSpPr/>
          <p:nvPr/>
        </p:nvGrpSpPr>
        <p:grpSpPr>
          <a:xfrm>
            <a:off x="3562788" y="5262070"/>
            <a:ext cx="489858" cy="489858"/>
            <a:chOff x="1427243" y="4599335"/>
            <a:chExt cx="1016000" cy="1016000"/>
          </a:xfrm>
          <a:effectLst/>
        </p:grpSpPr>
        <p:sp>
          <p:nvSpPr>
            <p:cNvPr id="22" name="Oval 66">
              <a:extLst>
                <a:ext uri="{FF2B5EF4-FFF2-40B4-BE49-F238E27FC236}">
                  <a16:creationId xmlns="" xmlns:a16="http://schemas.microsoft.com/office/drawing/2014/main" id="{32EF8ECA-3464-49CA-83A7-29C114361A4E}"/>
                </a:ext>
              </a:extLst>
            </p:cNvPr>
            <p:cNvSpPr/>
            <p:nvPr/>
          </p:nvSpPr>
          <p:spPr>
            <a:xfrm>
              <a:off x="1427243" y="4599335"/>
              <a:ext cx="1016000" cy="1016000"/>
            </a:xfrm>
            <a:prstGeom prst="ellipse">
              <a:avLst/>
            </a:prstGeom>
            <a:solidFill>
              <a:srgbClr val="E82B11"/>
            </a:solidFill>
            <a:ln w="38100">
              <a:noFill/>
            </a:ln>
            <a:effectLst>
              <a:outerShdw blurRad="63500" algn="ctr" rotWithShape="0">
                <a:prstClr val="black">
                  <a:alpha val="40000"/>
                </a:prstClr>
              </a:outerShdw>
            </a:effectLst>
          </p:spPr>
          <p:txBody>
            <a:bodyPr/>
            <a:lstStyle/>
            <a:p>
              <a:endParaRPr sz="2400">
                <a:solidFill>
                  <a:schemeClr val="tx1"/>
                </a:solidFill>
                <a:cs typeface="+mn-ea"/>
                <a:sym typeface="+mn-lt"/>
              </a:endParaRPr>
            </a:p>
          </p:txBody>
        </p:sp>
        <p:sp>
          <p:nvSpPr>
            <p:cNvPr id="23" name="Freeform: Shape 67">
              <a:extLst>
                <a:ext uri="{FF2B5EF4-FFF2-40B4-BE49-F238E27FC236}">
                  <a16:creationId xmlns="" xmlns:a16="http://schemas.microsoft.com/office/drawing/2014/main" id="{35549571-F68C-4D70-88EF-3FE553C3839F}"/>
                </a:ext>
              </a:extLst>
            </p:cNvPr>
            <p:cNvSpPr>
              <a:spLocks/>
            </p:cNvSpPr>
            <p:nvPr/>
          </p:nvSpPr>
          <p:spPr bwMode="auto">
            <a:xfrm>
              <a:off x="1761388" y="4912675"/>
              <a:ext cx="347709" cy="373276"/>
            </a:xfrm>
            <a:custGeom>
              <a:avLst/>
              <a:gdLst>
                <a:gd name="T0" fmla="*/ 201595705 w 21600"/>
                <a:gd name="T1" fmla="*/ 190811269 h 21600"/>
                <a:gd name="T2" fmla="*/ 187592182 w 21600"/>
                <a:gd name="T3" fmla="*/ 208164918 h 21600"/>
                <a:gd name="T4" fmla="*/ 187752038 w 21600"/>
                <a:gd name="T5" fmla="*/ 210192294 h 21600"/>
                <a:gd name="T6" fmla="*/ 161460495 w 21600"/>
                <a:gd name="T7" fmla="*/ 231219137 h 21600"/>
                <a:gd name="T8" fmla="*/ 128262652 w 21600"/>
                <a:gd name="T9" fmla="*/ 238391082 h 21600"/>
                <a:gd name="T10" fmla="*/ 119149403 w 21600"/>
                <a:gd name="T11" fmla="*/ 185693870 h 21600"/>
                <a:gd name="T12" fmla="*/ 117292923 w 21600"/>
                <a:gd name="T13" fmla="*/ 120030070 h 21600"/>
                <a:gd name="T14" fmla="*/ 154692970 w 21600"/>
                <a:gd name="T15" fmla="*/ 120030070 h 21600"/>
                <a:gd name="T16" fmla="*/ 169246679 w 21600"/>
                <a:gd name="T17" fmla="*/ 116013538 h 21600"/>
                <a:gd name="T18" fmla="*/ 178309081 w 21600"/>
                <a:gd name="T19" fmla="*/ 121846296 h 21600"/>
                <a:gd name="T20" fmla="*/ 189438676 w 21600"/>
                <a:gd name="T21" fmla="*/ 108059450 h 21600"/>
                <a:gd name="T22" fmla="*/ 178309081 w 21600"/>
                <a:gd name="T23" fmla="*/ 94259126 h 21600"/>
                <a:gd name="T24" fmla="*/ 168947157 w 21600"/>
                <a:gd name="T25" fmla="*/ 100649045 h 21600"/>
                <a:gd name="T26" fmla="*/ 116743727 w 21600"/>
                <a:gd name="T27" fmla="*/ 100649045 h 21600"/>
                <a:gd name="T28" fmla="*/ 115795006 w 21600"/>
                <a:gd name="T29" fmla="*/ 67360039 h 21600"/>
                <a:gd name="T30" fmla="*/ 135378766 w 21600"/>
                <a:gd name="T31" fmla="*/ 34455253 h 21600"/>
                <a:gd name="T32" fmla="*/ 107580421 w 21600"/>
                <a:gd name="T33" fmla="*/ 0 h 21600"/>
                <a:gd name="T34" fmla="*/ 79792072 w 21600"/>
                <a:gd name="T35" fmla="*/ 34455253 h 21600"/>
                <a:gd name="T36" fmla="*/ 99795237 w 21600"/>
                <a:gd name="T37" fmla="*/ 67505810 h 21600"/>
                <a:gd name="T38" fmla="*/ 98846616 w 21600"/>
                <a:gd name="T39" fmla="*/ 100649045 h 21600"/>
                <a:gd name="T40" fmla="*/ 46543272 w 21600"/>
                <a:gd name="T41" fmla="*/ 100649045 h 21600"/>
                <a:gd name="T42" fmla="*/ 37181348 w 21600"/>
                <a:gd name="T43" fmla="*/ 94271445 h 21600"/>
                <a:gd name="T44" fmla="*/ 26051763 w 21600"/>
                <a:gd name="T45" fmla="*/ 108059450 h 21600"/>
                <a:gd name="T46" fmla="*/ 37181348 w 21600"/>
                <a:gd name="T47" fmla="*/ 121846296 h 21600"/>
                <a:gd name="T48" fmla="*/ 46294607 w 21600"/>
                <a:gd name="T49" fmla="*/ 115934434 h 21600"/>
                <a:gd name="T50" fmla="*/ 60897374 w 21600"/>
                <a:gd name="T51" fmla="*/ 120030070 h 21600"/>
                <a:gd name="T52" fmla="*/ 98307316 w 21600"/>
                <a:gd name="T53" fmla="*/ 120030070 h 21600"/>
                <a:gd name="T54" fmla="*/ 96440941 w 21600"/>
                <a:gd name="T55" fmla="*/ 185706188 h 21600"/>
                <a:gd name="T56" fmla="*/ 87507319 w 21600"/>
                <a:gd name="T57" fmla="*/ 237382914 h 21600"/>
                <a:gd name="T58" fmla="*/ 47661734 w 21600"/>
                <a:gd name="T59" fmla="*/ 226048548 h 21600"/>
                <a:gd name="T60" fmla="*/ 27788349 w 21600"/>
                <a:gd name="T61" fmla="*/ 210828560 h 21600"/>
                <a:gd name="T62" fmla="*/ 28008047 w 21600"/>
                <a:gd name="T63" fmla="*/ 208177236 h 21600"/>
                <a:gd name="T64" fmla="*/ 14004523 w 21600"/>
                <a:gd name="T65" fmla="*/ 190811269 h 21600"/>
                <a:gd name="T66" fmla="*/ 0 w 21600"/>
                <a:gd name="T67" fmla="*/ 208177236 h 21600"/>
                <a:gd name="T68" fmla="*/ 14004523 w 21600"/>
                <a:gd name="T69" fmla="*/ 225530885 h 21600"/>
                <a:gd name="T70" fmla="*/ 17118241 w 21600"/>
                <a:gd name="T71" fmla="*/ 225067560 h 21600"/>
                <a:gd name="T72" fmla="*/ 39067705 w 21600"/>
                <a:gd name="T73" fmla="*/ 245456871 h 21600"/>
                <a:gd name="T74" fmla="*/ 82057973 w 21600"/>
                <a:gd name="T75" fmla="*/ 270977155 h 21600"/>
                <a:gd name="T76" fmla="*/ 108229521 w 21600"/>
                <a:gd name="T77" fmla="*/ 286355233 h 21600"/>
                <a:gd name="T78" fmla="*/ 133132946 w 21600"/>
                <a:gd name="T79" fmla="*/ 271308186 h 21600"/>
                <a:gd name="T80" fmla="*/ 176652419 w 21600"/>
                <a:gd name="T81" fmla="*/ 245456871 h 21600"/>
                <a:gd name="T82" fmla="*/ 198492083 w 21600"/>
                <a:gd name="T83" fmla="*/ 225067560 h 21600"/>
                <a:gd name="T84" fmla="*/ 201595705 w 21600"/>
                <a:gd name="T85" fmla="*/ 225530885 h 21600"/>
                <a:gd name="T86" fmla="*/ 215600229 w 21600"/>
                <a:gd name="T87" fmla="*/ 208177236 h 21600"/>
                <a:gd name="T88" fmla="*/ 201595705 w 21600"/>
                <a:gd name="T89" fmla="*/ 190811269 h 21600"/>
                <a:gd name="T90" fmla="*/ 92817999 w 21600"/>
                <a:gd name="T91" fmla="*/ 34455253 h 21600"/>
                <a:gd name="T92" fmla="*/ 107580421 w 21600"/>
                <a:gd name="T93" fmla="*/ 16147786 h 21600"/>
                <a:gd name="T94" fmla="*/ 122352929 w 21600"/>
                <a:gd name="T95" fmla="*/ 34455253 h 21600"/>
                <a:gd name="T96" fmla="*/ 107580421 w 21600"/>
                <a:gd name="T97" fmla="*/ 52750402 h 21600"/>
                <a:gd name="T98" fmla="*/ 92817999 w 21600"/>
                <a:gd name="T99" fmla="*/ 34455253 h 21600"/>
                <a:gd name="T100" fmla="*/ 92817999 w 21600"/>
                <a:gd name="T101" fmla="*/ 34455253 h 21600"/>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21600" h="21600">
                  <a:moveTo>
                    <a:pt x="20197" y="14393"/>
                  </a:moveTo>
                  <a:cubicBezTo>
                    <a:pt x="19422" y="14393"/>
                    <a:pt x="18794" y="14979"/>
                    <a:pt x="18794" y="15702"/>
                  </a:cubicBezTo>
                  <a:cubicBezTo>
                    <a:pt x="18794" y="15755"/>
                    <a:pt x="18804" y="15804"/>
                    <a:pt x="18810" y="15855"/>
                  </a:cubicBezTo>
                  <a:cubicBezTo>
                    <a:pt x="18191" y="16270"/>
                    <a:pt x="17267" y="16825"/>
                    <a:pt x="16176" y="17441"/>
                  </a:cubicBezTo>
                  <a:cubicBezTo>
                    <a:pt x="15167" y="18013"/>
                    <a:pt x="14017" y="18040"/>
                    <a:pt x="12850" y="17982"/>
                  </a:cubicBezTo>
                  <a:lnTo>
                    <a:pt x="11937" y="14007"/>
                  </a:lnTo>
                  <a:cubicBezTo>
                    <a:pt x="11937" y="14007"/>
                    <a:pt x="11842" y="11487"/>
                    <a:pt x="11751" y="9054"/>
                  </a:cubicBezTo>
                  <a:lnTo>
                    <a:pt x="15498" y="9054"/>
                  </a:lnTo>
                  <a:lnTo>
                    <a:pt x="16956" y="8751"/>
                  </a:lnTo>
                  <a:cubicBezTo>
                    <a:pt x="17159" y="9017"/>
                    <a:pt x="17489" y="9191"/>
                    <a:pt x="17864" y="9191"/>
                  </a:cubicBezTo>
                  <a:cubicBezTo>
                    <a:pt x="18479" y="9191"/>
                    <a:pt x="18979" y="8725"/>
                    <a:pt x="18979" y="8151"/>
                  </a:cubicBezTo>
                  <a:cubicBezTo>
                    <a:pt x="18979" y="7576"/>
                    <a:pt x="18479" y="7110"/>
                    <a:pt x="17864" y="7110"/>
                  </a:cubicBezTo>
                  <a:cubicBezTo>
                    <a:pt x="17469" y="7110"/>
                    <a:pt x="17124" y="7303"/>
                    <a:pt x="16926" y="7592"/>
                  </a:cubicBezTo>
                  <a:lnTo>
                    <a:pt x="11696" y="7592"/>
                  </a:lnTo>
                  <a:cubicBezTo>
                    <a:pt x="11656" y="6536"/>
                    <a:pt x="11622" y="5616"/>
                    <a:pt x="11601" y="5081"/>
                  </a:cubicBezTo>
                  <a:cubicBezTo>
                    <a:pt x="12737" y="4753"/>
                    <a:pt x="13563" y="3766"/>
                    <a:pt x="13563" y="2599"/>
                  </a:cubicBezTo>
                  <a:cubicBezTo>
                    <a:pt x="13563" y="1163"/>
                    <a:pt x="12316" y="0"/>
                    <a:pt x="10778" y="0"/>
                  </a:cubicBezTo>
                  <a:cubicBezTo>
                    <a:pt x="9240" y="0"/>
                    <a:pt x="7994" y="1163"/>
                    <a:pt x="7994" y="2599"/>
                  </a:cubicBezTo>
                  <a:cubicBezTo>
                    <a:pt x="7994" y="3781"/>
                    <a:pt x="8840" y="4777"/>
                    <a:pt x="9998" y="5092"/>
                  </a:cubicBezTo>
                  <a:cubicBezTo>
                    <a:pt x="9978" y="5628"/>
                    <a:pt x="9943" y="6543"/>
                    <a:pt x="9903" y="7592"/>
                  </a:cubicBezTo>
                  <a:lnTo>
                    <a:pt x="4663" y="7592"/>
                  </a:lnTo>
                  <a:cubicBezTo>
                    <a:pt x="4465" y="7303"/>
                    <a:pt x="4120" y="7111"/>
                    <a:pt x="3725" y="7111"/>
                  </a:cubicBezTo>
                  <a:cubicBezTo>
                    <a:pt x="3109" y="7111"/>
                    <a:pt x="2610" y="7576"/>
                    <a:pt x="2610" y="8151"/>
                  </a:cubicBezTo>
                  <a:cubicBezTo>
                    <a:pt x="2610" y="8725"/>
                    <a:pt x="3109" y="9191"/>
                    <a:pt x="3725" y="9191"/>
                  </a:cubicBezTo>
                  <a:cubicBezTo>
                    <a:pt x="4104" y="9191"/>
                    <a:pt x="4437" y="9014"/>
                    <a:pt x="4638" y="8745"/>
                  </a:cubicBezTo>
                  <a:lnTo>
                    <a:pt x="6101" y="9054"/>
                  </a:lnTo>
                  <a:lnTo>
                    <a:pt x="9849" y="9054"/>
                  </a:lnTo>
                  <a:cubicBezTo>
                    <a:pt x="9758" y="11487"/>
                    <a:pt x="9662" y="14008"/>
                    <a:pt x="9662" y="14008"/>
                  </a:cubicBezTo>
                  <a:lnTo>
                    <a:pt x="8767" y="17906"/>
                  </a:lnTo>
                  <a:cubicBezTo>
                    <a:pt x="7327" y="17896"/>
                    <a:pt x="5923" y="17761"/>
                    <a:pt x="4775" y="17051"/>
                  </a:cubicBezTo>
                  <a:cubicBezTo>
                    <a:pt x="3962" y="16551"/>
                    <a:pt x="3276" y="16270"/>
                    <a:pt x="2784" y="15903"/>
                  </a:cubicBezTo>
                  <a:cubicBezTo>
                    <a:pt x="2795" y="15837"/>
                    <a:pt x="2806" y="15771"/>
                    <a:pt x="2806" y="15703"/>
                  </a:cubicBezTo>
                  <a:cubicBezTo>
                    <a:pt x="2806" y="14980"/>
                    <a:pt x="2178" y="14393"/>
                    <a:pt x="1403" y="14393"/>
                  </a:cubicBezTo>
                  <a:cubicBezTo>
                    <a:pt x="628" y="14393"/>
                    <a:pt x="0" y="14980"/>
                    <a:pt x="0" y="15703"/>
                  </a:cubicBezTo>
                  <a:cubicBezTo>
                    <a:pt x="0" y="16426"/>
                    <a:pt x="628" y="17012"/>
                    <a:pt x="1403" y="17012"/>
                  </a:cubicBezTo>
                  <a:cubicBezTo>
                    <a:pt x="1510" y="17012"/>
                    <a:pt x="1614" y="16998"/>
                    <a:pt x="1715" y="16977"/>
                  </a:cubicBezTo>
                  <a:cubicBezTo>
                    <a:pt x="2247" y="17399"/>
                    <a:pt x="3003" y="17955"/>
                    <a:pt x="3914" y="18515"/>
                  </a:cubicBezTo>
                  <a:cubicBezTo>
                    <a:pt x="5121" y="19253"/>
                    <a:pt x="6602" y="20007"/>
                    <a:pt x="8221" y="20440"/>
                  </a:cubicBezTo>
                  <a:cubicBezTo>
                    <a:pt x="8477" y="20583"/>
                    <a:pt x="10318" y="21600"/>
                    <a:pt x="10843" y="21600"/>
                  </a:cubicBezTo>
                  <a:cubicBezTo>
                    <a:pt x="11346" y="21600"/>
                    <a:pt x="12980" y="20671"/>
                    <a:pt x="13338" y="20465"/>
                  </a:cubicBezTo>
                  <a:cubicBezTo>
                    <a:pt x="14974" y="20035"/>
                    <a:pt x="16475" y="19266"/>
                    <a:pt x="17698" y="18515"/>
                  </a:cubicBezTo>
                  <a:cubicBezTo>
                    <a:pt x="18603" y="17955"/>
                    <a:pt x="19354" y="17398"/>
                    <a:pt x="19886" y="16977"/>
                  </a:cubicBezTo>
                  <a:cubicBezTo>
                    <a:pt x="19986" y="16999"/>
                    <a:pt x="20090" y="17012"/>
                    <a:pt x="20197" y="17012"/>
                  </a:cubicBezTo>
                  <a:cubicBezTo>
                    <a:pt x="20972" y="17012"/>
                    <a:pt x="21600" y="16426"/>
                    <a:pt x="21600" y="15703"/>
                  </a:cubicBezTo>
                  <a:cubicBezTo>
                    <a:pt x="21600" y="14979"/>
                    <a:pt x="20972" y="14393"/>
                    <a:pt x="20197" y="14393"/>
                  </a:cubicBezTo>
                  <a:close/>
                  <a:moveTo>
                    <a:pt x="9299" y="2599"/>
                  </a:moveTo>
                  <a:cubicBezTo>
                    <a:pt x="9299" y="1837"/>
                    <a:pt x="9963" y="1218"/>
                    <a:pt x="10778" y="1218"/>
                  </a:cubicBezTo>
                  <a:cubicBezTo>
                    <a:pt x="11594" y="1218"/>
                    <a:pt x="12258" y="1837"/>
                    <a:pt x="12258" y="2599"/>
                  </a:cubicBezTo>
                  <a:cubicBezTo>
                    <a:pt x="12258" y="3360"/>
                    <a:pt x="11595" y="3979"/>
                    <a:pt x="10778" y="3979"/>
                  </a:cubicBezTo>
                  <a:cubicBezTo>
                    <a:pt x="9963" y="3979"/>
                    <a:pt x="9299" y="3360"/>
                    <a:pt x="9299" y="2599"/>
                  </a:cubicBezTo>
                  <a:close/>
                  <a:moveTo>
                    <a:pt x="9299" y="2599"/>
                  </a:moveTo>
                </a:path>
              </a:pathLst>
            </a:custGeom>
            <a:solidFill>
              <a:srgbClr val="FFFFFF"/>
            </a:solidFill>
            <a:ln>
              <a:noFill/>
            </a:ln>
          </p:spPr>
          <p:txBody>
            <a:bodyPr anchor="ctr"/>
            <a:lstStyle/>
            <a:p>
              <a:pPr algn="ctr"/>
              <a:endParaRPr>
                <a:cs typeface="+mn-ea"/>
                <a:sym typeface="+mn-lt"/>
              </a:endParaRPr>
            </a:p>
          </p:txBody>
        </p:sp>
      </p:grpSp>
      <p:grpSp>
        <p:nvGrpSpPr>
          <p:cNvPr id="24" name="Group 26">
            <a:extLst>
              <a:ext uri="{FF2B5EF4-FFF2-40B4-BE49-F238E27FC236}">
                <a16:creationId xmlns="" xmlns:a16="http://schemas.microsoft.com/office/drawing/2014/main" id="{673643E3-B9B6-4260-B245-6656FE04D81D}"/>
              </a:ext>
            </a:extLst>
          </p:cNvPr>
          <p:cNvGrpSpPr/>
          <p:nvPr/>
        </p:nvGrpSpPr>
        <p:grpSpPr>
          <a:xfrm>
            <a:off x="8203336" y="3588963"/>
            <a:ext cx="489858" cy="489858"/>
            <a:chOff x="6262908" y="3314803"/>
            <a:chExt cx="1016000" cy="1016000"/>
          </a:xfrm>
          <a:effectLst/>
        </p:grpSpPr>
        <p:sp>
          <p:nvSpPr>
            <p:cNvPr id="25" name="Oval 50">
              <a:extLst>
                <a:ext uri="{FF2B5EF4-FFF2-40B4-BE49-F238E27FC236}">
                  <a16:creationId xmlns="" xmlns:a16="http://schemas.microsoft.com/office/drawing/2014/main" id="{327BD511-9CDC-4992-B384-0EFBE2B412FF}"/>
                </a:ext>
              </a:extLst>
            </p:cNvPr>
            <p:cNvSpPr/>
            <p:nvPr/>
          </p:nvSpPr>
          <p:spPr>
            <a:xfrm>
              <a:off x="6262908" y="3314803"/>
              <a:ext cx="1016000" cy="1016000"/>
            </a:xfrm>
            <a:prstGeom prst="ellipse">
              <a:avLst/>
            </a:prstGeom>
            <a:solidFill>
              <a:srgbClr val="E82B11"/>
            </a:solidFill>
            <a:ln w="38100">
              <a:noFill/>
            </a:ln>
            <a:effectLst>
              <a:outerShdw blurRad="63500" algn="ctr" rotWithShape="0">
                <a:prstClr val="black">
                  <a:alpha val="40000"/>
                </a:prstClr>
              </a:outerShdw>
            </a:effectLst>
          </p:spPr>
          <p:txBody>
            <a:bodyPr/>
            <a:lstStyle/>
            <a:p>
              <a:endParaRPr sz="2400">
                <a:solidFill>
                  <a:schemeClr val="tx1"/>
                </a:solidFill>
                <a:cs typeface="+mn-ea"/>
                <a:sym typeface="+mn-lt"/>
              </a:endParaRPr>
            </a:p>
          </p:txBody>
        </p:sp>
        <p:grpSp>
          <p:nvGrpSpPr>
            <p:cNvPr id="26" name="Group 51">
              <a:extLst>
                <a:ext uri="{FF2B5EF4-FFF2-40B4-BE49-F238E27FC236}">
                  <a16:creationId xmlns="" xmlns:a16="http://schemas.microsoft.com/office/drawing/2014/main" id="{97F18ABC-BB48-4538-BA83-08F4E005C345}"/>
                </a:ext>
              </a:extLst>
            </p:cNvPr>
            <p:cNvGrpSpPr>
              <a:grpSpLocks/>
            </p:cNvGrpSpPr>
            <p:nvPr/>
          </p:nvGrpSpPr>
          <p:grpSpPr bwMode="auto">
            <a:xfrm>
              <a:off x="6582682" y="3643500"/>
              <a:ext cx="373277" cy="373278"/>
              <a:chOff x="0" y="0"/>
              <a:chExt cx="577" cy="574"/>
            </a:xfrm>
            <a:solidFill>
              <a:srgbClr val="FFFFFF"/>
            </a:solidFill>
          </p:grpSpPr>
          <p:sp>
            <p:nvSpPr>
              <p:cNvPr id="27" name="Freeform: Shape 52">
                <a:extLst>
                  <a:ext uri="{FF2B5EF4-FFF2-40B4-BE49-F238E27FC236}">
                    <a16:creationId xmlns="" xmlns:a16="http://schemas.microsoft.com/office/drawing/2014/main" id="{DE02295D-2111-4FA8-A7A9-87B0226A177D}"/>
                  </a:ext>
                </a:extLst>
              </p:cNvPr>
              <p:cNvSpPr>
                <a:spLocks/>
              </p:cNvSpPr>
              <p:nvPr/>
            </p:nvSpPr>
            <p:spPr bwMode="auto">
              <a:xfrm>
                <a:off x="368" y="368"/>
                <a:ext cx="205" cy="204"/>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w 21600"/>
                  <a:gd name="T11" fmla="*/ 0 h 21600"/>
                  <a:gd name="T12" fmla="*/ 0 w 21600"/>
                  <a:gd name="T13" fmla="*/ 0 h 21600"/>
                  <a:gd name="T14" fmla="*/ 0 w 21600"/>
                  <a:gd name="T15" fmla="*/ 0 h 21600"/>
                  <a:gd name="T16" fmla="*/ 0 w 21600"/>
                  <a:gd name="T17" fmla="*/ 0 h 21600"/>
                  <a:gd name="T18" fmla="*/ 0 w 21600"/>
                  <a:gd name="T19" fmla="*/ 0 h 21600"/>
                  <a:gd name="T20" fmla="*/ 0 w 21600"/>
                  <a:gd name="T21" fmla="*/ 0 h 21600"/>
                  <a:gd name="T22" fmla="*/ 0 w 21600"/>
                  <a:gd name="T23" fmla="*/ 0 h 21600"/>
                  <a:gd name="T24" fmla="*/ 0 w 21600"/>
                  <a:gd name="T25" fmla="*/ 0 h 2160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21600" h="21600">
                    <a:moveTo>
                      <a:pt x="18447" y="8564"/>
                    </a:moveTo>
                    <a:lnTo>
                      <a:pt x="6893" y="0"/>
                    </a:lnTo>
                    <a:lnTo>
                      <a:pt x="0" y="6909"/>
                    </a:lnTo>
                    <a:lnTo>
                      <a:pt x="8514" y="18507"/>
                    </a:lnTo>
                    <a:cubicBezTo>
                      <a:pt x="10541" y="16972"/>
                      <a:pt x="14706" y="18290"/>
                      <a:pt x="18327" y="21600"/>
                    </a:cubicBezTo>
                    <a:lnTo>
                      <a:pt x="21600" y="18319"/>
                    </a:lnTo>
                    <a:cubicBezTo>
                      <a:pt x="18344" y="14739"/>
                      <a:pt x="17015" y="10625"/>
                      <a:pt x="18447" y="8564"/>
                    </a:cubicBezTo>
                    <a:close/>
                    <a:moveTo>
                      <a:pt x="14477" y="14461"/>
                    </a:moveTo>
                    <a:cubicBezTo>
                      <a:pt x="13723" y="15214"/>
                      <a:pt x="12501" y="15214"/>
                      <a:pt x="11748" y="14461"/>
                    </a:cubicBezTo>
                    <a:cubicBezTo>
                      <a:pt x="10995" y="13705"/>
                      <a:pt x="10995" y="12479"/>
                      <a:pt x="11749" y="11725"/>
                    </a:cubicBezTo>
                    <a:cubicBezTo>
                      <a:pt x="12502" y="10969"/>
                      <a:pt x="13724" y="10969"/>
                      <a:pt x="14477" y="11725"/>
                    </a:cubicBezTo>
                    <a:cubicBezTo>
                      <a:pt x="15230" y="12479"/>
                      <a:pt x="15230" y="13705"/>
                      <a:pt x="14477" y="14461"/>
                    </a:cubicBezTo>
                    <a:close/>
                    <a:moveTo>
                      <a:pt x="14477" y="14461"/>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anchor="ctr"/>
              <a:lstStyle/>
              <a:p>
                <a:pPr algn="ctr"/>
                <a:endParaRPr>
                  <a:cs typeface="+mn-ea"/>
                  <a:sym typeface="+mn-lt"/>
                </a:endParaRPr>
              </a:p>
            </p:txBody>
          </p:sp>
          <p:sp>
            <p:nvSpPr>
              <p:cNvPr id="28" name="Freeform: Shape 53">
                <a:extLst>
                  <a:ext uri="{FF2B5EF4-FFF2-40B4-BE49-F238E27FC236}">
                    <a16:creationId xmlns="" xmlns:a16="http://schemas.microsoft.com/office/drawing/2014/main" id="{9AEBE70C-C1A6-45CA-8126-81CBE0EC01D8}"/>
                  </a:ext>
                </a:extLst>
              </p:cNvPr>
              <p:cNvSpPr>
                <a:spLocks/>
              </p:cNvSpPr>
              <p:nvPr/>
            </p:nvSpPr>
            <p:spPr bwMode="auto">
              <a:xfrm>
                <a:off x="328" y="304"/>
                <a:ext cx="107" cy="130"/>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w 21600"/>
                  <a:gd name="T11" fmla="*/ 0 h 21600"/>
                  <a:gd name="T12" fmla="*/ 0 w 21600"/>
                  <a:gd name="T13" fmla="*/ 0 h 21600"/>
                  <a:gd name="T14" fmla="*/ 0 w 21600"/>
                  <a:gd name="T15" fmla="*/ 0 h 21600"/>
                  <a:gd name="T16" fmla="*/ 0 w 21600"/>
                  <a:gd name="T17" fmla="*/ 0 h 2160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1600" h="21600">
                    <a:moveTo>
                      <a:pt x="14544" y="0"/>
                    </a:moveTo>
                    <a:lnTo>
                      <a:pt x="13967" y="562"/>
                    </a:lnTo>
                    <a:cubicBezTo>
                      <a:pt x="14018" y="3961"/>
                      <a:pt x="12593" y="7264"/>
                      <a:pt x="9866" y="9922"/>
                    </a:cubicBezTo>
                    <a:lnTo>
                      <a:pt x="24" y="19504"/>
                    </a:lnTo>
                    <a:cubicBezTo>
                      <a:pt x="18" y="19554"/>
                      <a:pt x="6" y="19602"/>
                      <a:pt x="0" y="19652"/>
                    </a:cubicBezTo>
                    <a:lnTo>
                      <a:pt x="2371" y="21600"/>
                    </a:lnTo>
                    <a:lnTo>
                      <a:pt x="21600" y="5798"/>
                    </a:lnTo>
                    <a:lnTo>
                      <a:pt x="14544" y="0"/>
                    </a:lnTo>
                    <a:close/>
                    <a:moveTo>
                      <a:pt x="14544" y="0"/>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anchor="ctr"/>
              <a:lstStyle/>
              <a:p>
                <a:pPr algn="ctr"/>
                <a:endParaRPr>
                  <a:cs typeface="+mn-ea"/>
                  <a:sym typeface="+mn-lt"/>
                </a:endParaRPr>
              </a:p>
            </p:txBody>
          </p:sp>
          <p:sp>
            <p:nvSpPr>
              <p:cNvPr id="29" name="Freeform: Shape 54">
                <a:extLst>
                  <a:ext uri="{FF2B5EF4-FFF2-40B4-BE49-F238E27FC236}">
                    <a16:creationId xmlns="" xmlns:a16="http://schemas.microsoft.com/office/drawing/2014/main" id="{9B31FBD8-737C-4791-83F8-C3B19377B21E}"/>
                  </a:ext>
                </a:extLst>
              </p:cNvPr>
              <p:cNvSpPr>
                <a:spLocks/>
              </p:cNvSpPr>
              <p:nvPr/>
            </p:nvSpPr>
            <p:spPr bwMode="auto">
              <a:xfrm>
                <a:off x="0" y="0"/>
                <a:ext cx="297" cy="289"/>
              </a:xfrm>
              <a:custGeom>
                <a:avLst/>
                <a:gdLst>
                  <a:gd name="T0" fmla="*/ 0 w 21222"/>
                  <a:gd name="T1" fmla="*/ 0 h 21211"/>
                  <a:gd name="T2" fmla="*/ 0 w 21222"/>
                  <a:gd name="T3" fmla="*/ 0 h 21211"/>
                  <a:gd name="T4" fmla="*/ 0 w 21222"/>
                  <a:gd name="T5" fmla="*/ 0 h 21211"/>
                  <a:gd name="T6" fmla="*/ 0 w 21222"/>
                  <a:gd name="T7" fmla="*/ 0 h 21211"/>
                  <a:gd name="T8" fmla="*/ 0 w 21222"/>
                  <a:gd name="T9" fmla="*/ 0 h 21211"/>
                  <a:gd name="T10" fmla="*/ 0 w 21222"/>
                  <a:gd name="T11" fmla="*/ 0 h 21211"/>
                  <a:gd name="T12" fmla="*/ 0 w 21222"/>
                  <a:gd name="T13" fmla="*/ 0 h 21211"/>
                  <a:gd name="T14" fmla="*/ 0 w 21222"/>
                  <a:gd name="T15" fmla="*/ 0 h 21211"/>
                  <a:gd name="T16" fmla="*/ 0 w 21222"/>
                  <a:gd name="T17" fmla="*/ 0 h 21211"/>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1222" h="21211">
                    <a:moveTo>
                      <a:pt x="15153" y="21211"/>
                    </a:moveTo>
                    <a:lnTo>
                      <a:pt x="17409" y="18463"/>
                    </a:lnTo>
                    <a:cubicBezTo>
                      <a:pt x="18368" y="17292"/>
                      <a:pt x="19694" y="16530"/>
                      <a:pt x="21146" y="16293"/>
                    </a:cubicBezTo>
                    <a:lnTo>
                      <a:pt x="21222" y="16201"/>
                    </a:lnTo>
                    <a:lnTo>
                      <a:pt x="6603" y="1165"/>
                    </a:lnTo>
                    <a:cubicBezTo>
                      <a:pt x="5093" y="-389"/>
                      <a:pt x="2643" y="-389"/>
                      <a:pt x="1133" y="1165"/>
                    </a:cubicBezTo>
                    <a:cubicBezTo>
                      <a:pt x="-378" y="2718"/>
                      <a:pt x="-378" y="5237"/>
                      <a:pt x="1133" y="6791"/>
                    </a:cubicBezTo>
                    <a:lnTo>
                      <a:pt x="15153" y="21211"/>
                    </a:lnTo>
                    <a:close/>
                    <a:moveTo>
                      <a:pt x="15153" y="21211"/>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anchor="ctr"/>
              <a:lstStyle/>
              <a:p>
                <a:pPr algn="ctr"/>
                <a:endParaRPr>
                  <a:cs typeface="+mn-ea"/>
                  <a:sym typeface="+mn-lt"/>
                </a:endParaRPr>
              </a:p>
            </p:txBody>
          </p:sp>
          <p:sp>
            <p:nvSpPr>
              <p:cNvPr id="30" name="Freeform: Shape 55">
                <a:extLst>
                  <a:ext uri="{FF2B5EF4-FFF2-40B4-BE49-F238E27FC236}">
                    <a16:creationId xmlns="" xmlns:a16="http://schemas.microsoft.com/office/drawing/2014/main" id="{1F09AC70-A47D-423C-AB16-CF2F464DB3BF}"/>
                  </a:ext>
                </a:extLst>
              </p:cNvPr>
              <p:cNvSpPr>
                <a:spLocks/>
              </p:cNvSpPr>
              <p:nvPr/>
            </p:nvSpPr>
            <p:spPr bwMode="auto">
              <a:xfrm>
                <a:off x="0" y="328"/>
                <a:ext cx="298" cy="246"/>
              </a:xfrm>
              <a:custGeom>
                <a:avLst/>
                <a:gdLst>
                  <a:gd name="T0" fmla="*/ 0 w 21116"/>
                  <a:gd name="T1" fmla="*/ 0 h 21374"/>
                  <a:gd name="T2" fmla="*/ 0 w 21116"/>
                  <a:gd name="T3" fmla="*/ 0 h 21374"/>
                  <a:gd name="T4" fmla="*/ 0 w 21116"/>
                  <a:gd name="T5" fmla="*/ 0 h 21374"/>
                  <a:gd name="T6" fmla="*/ 0 w 21116"/>
                  <a:gd name="T7" fmla="*/ 0 h 21374"/>
                  <a:gd name="T8" fmla="*/ 0 w 21116"/>
                  <a:gd name="T9" fmla="*/ 0 h 21374"/>
                  <a:gd name="T10" fmla="*/ 0 w 21116"/>
                  <a:gd name="T11" fmla="*/ 0 h 21374"/>
                  <a:gd name="T12" fmla="*/ 0 w 21116"/>
                  <a:gd name="T13" fmla="*/ 0 h 21374"/>
                  <a:gd name="T14" fmla="*/ 0 w 21116"/>
                  <a:gd name="T15" fmla="*/ 0 h 21374"/>
                  <a:gd name="T16" fmla="*/ 0 w 21116"/>
                  <a:gd name="T17" fmla="*/ 0 h 2137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1116" h="21374">
                    <a:moveTo>
                      <a:pt x="17024" y="721"/>
                    </a:moveTo>
                    <a:cubicBezTo>
                      <a:pt x="16543" y="427"/>
                      <a:pt x="16052" y="191"/>
                      <a:pt x="15571" y="0"/>
                    </a:cubicBezTo>
                    <a:cubicBezTo>
                      <a:pt x="13915" y="235"/>
                      <a:pt x="7378" y="2037"/>
                      <a:pt x="6834" y="8291"/>
                    </a:cubicBezTo>
                    <a:cubicBezTo>
                      <a:pt x="6063" y="17146"/>
                      <a:pt x="1254" y="15657"/>
                      <a:pt x="153" y="15771"/>
                    </a:cubicBezTo>
                    <a:cubicBezTo>
                      <a:pt x="-484" y="15837"/>
                      <a:pt x="743" y="21126"/>
                      <a:pt x="6046" y="21364"/>
                    </a:cubicBezTo>
                    <a:cubicBezTo>
                      <a:pt x="11298" y="21600"/>
                      <a:pt x="20647" y="17485"/>
                      <a:pt x="21032" y="7006"/>
                    </a:cubicBezTo>
                    <a:lnTo>
                      <a:pt x="21116" y="6884"/>
                    </a:lnTo>
                    <a:cubicBezTo>
                      <a:pt x="20449" y="3612"/>
                      <a:pt x="18811" y="1844"/>
                      <a:pt x="17024" y="721"/>
                    </a:cubicBezTo>
                    <a:close/>
                    <a:moveTo>
                      <a:pt x="17024" y="721"/>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anchor="ctr"/>
              <a:lstStyle/>
              <a:p>
                <a:pPr algn="ctr"/>
                <a:endParaRPr>
                  <a:cs typeface="+mn-ea"/>
                  <a:sym typeface="+mn-lt"/>
                </a:endParaRPr>
              </a:p>
            </p:txBody>
          </p:sp>
          <p:sp>
            <p:nvSpPr>
              <p:cNvPr id="31" name="Freeform: Shape 56">
                <a:extLst>
                  <a:ext uri="{FF2B5EF4-FFF2-40B4-BE49-F238E27FC236}">
                    <a16:creationId xmlns="" xmlns:a16="http://schemas.microsoft.com/office/drawing/2014/main" id="{8B7519DA-E535-4918-9CD3-8AB800DBBDE6}"/>
                  </a:ext>
                </a:extLst>
              </p:cNvPr>
              <p:cNvSpPr>
                <a:spLocks/>
              </p:cNvSpPr>
              <p:nvPr/>
            </p:nvSpPr>
            <p:spPr bwMode="auto">
              <a:xfrm>
                <a:off x="240" y="0"/>
                <a:ext cx="337" cy="385"/>
              </a:xfrm>
              <a:custGeom>
                <a:avLst/>
                <a:gdLst>
                  <a:gd name="T0" fmla="*/ 0 w 21345"/>
                  <a:gd name="T1" fmla="*/ 0 h 21376"/>
                  <a:gd name="T2" fmla="*/ 0 w 21345"/>
                  <a:gd name="T3" fmla="*/ 0 h 21376"/>
                  <a:gd name="T4" fmla="*/ 0 w 21345"/>
                  <a:gd name="T5" fmla="*/ 0 h 21376"/>
                  <a:gd name="T6" fmla="*/ 0 w 21345"/>
                  <a:gd name="T7" fmla="*/ 0 h 21376"/>
                  <a:gd name="T8" fmla="*/ 0 w 21345"/>
                  <a:gd name="T9" fmla="*/ 0 h 21376"/>
                  <a:gd name="T10" fmla="*/ 0 w 21345"/>
                  <a:gd name="T11" fmla="*/ 0 h 21376"/>
                  <a:gd name="T12" fmla="*/ 0 w 21345"/>
                  <a:gd name="T13" fmla="*/ 0 h 21376"/>
                  <a:gd name="T14" fmla="*/ 0 w 21345"/>
                  <a:gd name="T15" fmla="*/ 0 h 21376"/>
                  <a:gd name="T16" fmla="*/ 0 w 21345"/>
                  <a:gd name="T17" fmla="*/ 0 h 21376"/>
                  <a:gd name="T18" fmla="*/ 0 w 21345"/>
                  <a:gd name="T19" fmla="*/ 0 h 21376"/>
                  <a:gd name="T20" fmla="*/ 0 w 21345"/>
                  <a:gd name="T21" fmla="*/ 0 h 21376"/>
                  <a:gd name="T22" fmla="*/ 0 w 21345"/>
                  <a:gd name="T23" fmla="*/ 0 h 2137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1345" h="21376">
                    <a:moveTo>
                      <a:pt x="7963" y="16438"/>
                    </a:moveTo>
                    <a:lnTo>
                      <a:pt x="20844" y="3060"/>
                    </a:lnTo>
                    <a:cubicBezTo>
                      <a:pt x="21600" y="2274"/>
                      <a:pt x="21488" y="1102"/>
                      <a:pt x="20592" y="438"/>
                    </a:cubicBezTo>
                    <a:cubicBezTo>
                      <a:pt x="19696" y="-224"/>
                      <a:pt x="18359" y="-125"/>
                      <a:pt x="17602" y="661"/>
                    </a:cubicBezTo>
                    <a:lnTo>
                      <a:pt x="4720" y="14039"/>
                    </a:lnTo>
                    <a:cubicBezTo>
                      <a:pt x="3698" y="14005"/>
                      <a:pt x="2666" y="14368"/>
                      <a:pt x="1957" y="15106"/>
                    </a:cubicBezTo>
                    <a:lnTo>
                      <a:pt x="0" y="17139"/>
                    </a:lnTo>
                    <a:cubicBezTo>
                      <a:pt x="266" y="17232"/>
                      <a:pt x="533" y="17334"/>
                      <a:pt x="800" y="17450"/>
                    </a:cubicBezTo>
                    <a:cubicBezTo>
                      <a:pt x="2456" y="18154"/>
                      <a:pt x="4079" y="19406"/>
                      <a:pt x="4942" y="21376"/>
                    </a:cubicBezTo>
                    <a:lnTo>
                      <a:pt x="7225" y="19005"/>
                    </a:lnTo>
                    <a:cubicBezTo>
                      <a:pt x="7936" y="18266"/>
                      <a:pt x="8172" y="17316"/>
                      <a:pt x="7963" y="16438"/>
                    </a:cubicBezTo>
                    <a:close/>
                    <a:moveTo>
                      <a:pt x="7963" y="16438"/>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anchor="ctr"/>
              <a:lstStyle/>
              <a:p>
                <a:pPr algn="ctr"/>
                <a:endParaRPr>
                  <a:cs typeface="+mn-ea"/>
                  <a:sym typeface="+mn-lt"/>
                </a:endParaRPr>
              </a:p>
            </p:txBody>
          </p:sp>
        </p:grpSp>
      </p:grpSp>
      <p:grpSp>
        <p:nvGrpSpPr>
          <p:cNvPr id="32" name="Group 27">
            <a:extLst>
              <a:ext uri="{FF2B5EF4-FFF2-40B4-BE49-F238E27FC236}">
                <a16:creationId xmlns="" xmlns:a16="http://schemas.microsoft.com/office/drawing/2014/main" id="{EC8712FF-35F1-4449-9634-1095CAE7B7ED}"/>
              </a:ext>
            </a:extLst>
          </p:cNvPr>
          <p:cNvGrpSpPr/>
          <p:nvPr/>
        </p:nvGrpSpPr>
        <p:grpSpPr>
          <a:xfrm>
            <a:off x="8203336" y="1840421"/>
            <a:ext cx="489858" cy="489858"/>
            <a:chOff x="6262908" y="1987229"/>
            <a:chExt cx="1016000" cy="1016000"/>
          </a:xfrm>
          <a:effectLst/>
        </p:grpSpPr>
        <p:sp>
          <p:nvSpPr>
            <p:cNvPr id="33" name="Oval 40">
              <a:extLst>
                <a:ext uri="{FF2B5EF4-FFF2-40B4-BE49-F238E27FC236}">
                  <a16:creationId xmlns="" xmlns:a16="http://schemas.microsoft.com/office/drawing/2014/main" id="{46D1E752-21D4-49DA-9CF2-69F4B741C1D9}"/>
                </a:ext>
              </a:extLst>
            </p:cNvPr>
            <p:cNvSpPr/>
            <p:nvPr/>
          </p:nvSpPr>
          <p:spPr>
            <a:xfrm>
              <a:off x="6262908" y="1987229"/>
              <a:ext cx="1016000" cy="1016000"/>
            </a:xfrm>
            <a:prstGeom prst="ellipse">
              <a:avLst/>
            </a:prstGeom>
            <a:solidFill>
              <a:srgbClr val="3F3F3F"/>
            </a:solidFill>
            <a:ln>
              <a:noFill/>
            </a:ln>
            <a:effectLst>
              <a:outerShdw blurRad="63500" algn="ctr"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anchor="ctr"/>
            <a:lstStyle/>
            <a:p>
              <a:pPr algn="ctr"/>
              <a:endParaRPr>
                <a:cs typeface="+mn-ea"/>
                <a:sym typeface="+mn-lt"/>
              </a:endParaRPr>
            </a:p>
          </p:txBody>
        </p:sp>
        <p:grpSp>
          <p:nvGrpSpPr>
            <p:cNvPr id="34" name="Group 41">
              <a:extLst>
                <a:ext uri="{FF2B5EF4-FFF2-40B4-BE49-F238E27FC236}">
                  <a16:creationId xmlns="" xmlns:a16="http://schemas.microsoft.com/office/drawing/2014/main" id="{405F8FDD-4DF7-40C4-86DF-57C121C2A40A}"/>
                </a:ext>
              </a:extLst>
            </p:cNvPr>
            <p:cNvGrpSpPr>
              <a:grpSpLocks/>
            </p:cNvGrpSpPr>
            <p:nvPr/>
          </p:nvGrpSpPr>
          <p:grpSpPr bwMode="auto">
            <a:xfrm>
              <a:off x="6581713" y="2281761"/>
              <a:ext cx="378392" cy="370722"/>
              <a:chOff x="0" y="0"/>
              <a:chExt cx="581" cy="573"/>
            </a:xfrm>
            <a:solidFill>
              <a:srgbClr val="FFFFFF"/>
            </a:solidFill>
          </p:grpSpPr>
          <p:sp>
            <p:nvSpPr>
              <p:cNvPr id="35" name="Freeform: Shape 42">
                <a:extLst>
                  <a:ext uri="{FF2B5EF4-FFF2-40B4-BE49-F238E27FC236}">
                    <a16:creationId xmlns="" xmlns:a16="http://schemas.microsoft.com/office/drawing/2014/main" id="{775941E1-91FE-4D8F-BAEE-A14E339589FB}"/>
                  </a:ext>
                </a:extLst>
              </p:cNvPr>
              <p:cNvSpPr>
                <a:spLocks/>
              </p:cNvSpPr>
              <p:nvPr/>
            </p:nvSpPr>
            <p:spPr bwMode="auto">
              <a:xfrm>
                <a:off x="256" y="0"/>
                <a:ext cx="72" cy="181"/>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w 21600"/>
                  <a:gd name="T11" fmla="*/ 0 h 21600"/>
                  <a:gd name="T12" fmla="*/ 0 w 21600"/>
                  <a:gd name="T13" fmla="*/ 0 h 21600"/>
                  <a:gd name="T14" fmla="*/ 0 w 21600"/>
                  <a:gd name="T15" fmla="*/ 0 h 2160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1600" h="21600">
                    <a:moveTo>
                      <a:pt x="10799" y="0"/>
                    </a:moveTo>
                    <a:cubicBezTo>
                      <a:pt x="4833" y="0"/>
                      <a:pt x="0" y="1476"/>
                      <a:pt x="0" y="3295"/>
                    </a:cubicBezTo>
                    <a:lnTo>
                      <a:pt x="0" y="18305"/>
                    </a:lnTo>
                    <a:cubicBezTo>
                      <a:pt x="0" y="20125"/>
                      <a:pt x="4833" y="21600"/>
                      <a:pt x="10799" y="21600"/>
                    </a:cubicBezTo>
                    <a:cubicBezTo>
                      <a:pt x="16762" y="21600"/>
                      <a:pt x="21600" y="20125"/>
                      <a:pt x="21600" y="18305"/>
                    </a:cubicBezTo>
                    <a:lnTo>
                      <a:pt x="21600" y="3295"/>
                    </a:lnTo>
                    <a:cubicBezTo>
                      <a:pt x="21600" y="1476"/>
                      <a:pt x="16762" y="0"/>
                      <a:pt x="10799" y="0"/>
                    </a:cubicBezTo>
                    <a:close/>
                    <a:moveTo>
                      <a:pt x="10799" y="0"/>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anchor="ctr"/>
              <a:lstStyle/>
              <a:p>
                <a:pPr algn="ctr"/>
                <a:endParaRPr>
                  <a:cs typeface="+mn-ea"/>
                  <a:sym typeface="+mn-lt"/>
                </a:endParaRPr>
              </a:p>
            </p:txBody>
          </p:sp>
          <p:sp>
            <p:nvSpPr>
              <p:cNvPr id="36" name="Freeform: Shape 43">
                <a:extLst>
                  <a:ext uri="{FF2B5EF4-FFF2-40B4-BE49-F238E27FC236}">
                    <a16:creationId xmlns="" xmlns:a16="http://schemas.microsoft.com/office/drawing/2014/main" id="{C861F4E3-0B0D-4D87-9C9A-A0E4532F7358}"/>
                  </a:ext>
                </a:extLst>
              </p:cNvPr>
              <p:cNvSpPr>
                <a:spLocks/>
              </p:cNvSpPr>
              <p:nvPr/>
            </p:nvSpPr>
            <p:spPr bwMode="auto">
              <a:xfrm>
                <a:off x="256" y="392"/>
                <a:ext cx="72" cy="181"/>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w 21600"/>
                  <a:gd name="T11" fmla="*/ 0 h 21600"/>
                  <a:gd name="T12" fmla="*/ 0 w 21600"/>
                  <a:gd name="T13" fmla="*/ 0 h 21600"/>
                  <a:gd name="T14" fmla="*/ 0 w 21600"/>
                  <a:gd name="T15" fmla="*/ 0 h 2160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1600" h="21600">
                    <a:moveTo>
                      <a:pt x="10799" y="0"/>
                    </a:moveTo>
                    <a:cubicBezTo>
                      <a:pt x="4833" y="0"/>
                      <a:pt x="0" y="1476"/>
                      <a:pt x="0" y="3295"/>
                    </a:cubicBezTo>
                    <a:lnTo>
                      <a:pt x="0" y="18305"/>
                    </a:lnTo>
                    <a:cubicBezTo>
                      <a:pt x="0" y="20125"/>
                      <a:pt x="4833" y="21600"/>
                      <a:pt x="10799" y="21600"/>
                    </a:cubicBezTo>
                    <a:cubicBezTo>
                      <a:pt x="16762" y="21600"/>
                      <a:pt x="21600" y="20125"/>
                      <a:pt x="21600" y="18305"/>
                    </a:cubicBezTo>
                    <a:lnTo>
                      <a:pt x="21600" y="3295"/>
                    </a:lnTo>
                    <a:cubicBezTo>
                      <a:pt x="21600" y="1476"/>
                      <a:pt x="16762" y="0"/>
                      <a:pt x="10799" y="0"/>
                    </a:cubicBezTo>
                    <a:close/>
                    <a:moveTo>
                      <a:pt x="10799" y="0"/>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anchor="ctr"/>
              <a:lstStyle/>
              <a:p>
                <a:pPr algn="ctr"/>
                <a:endParaRPr>
                  <a:cs typeface="+mn-ea"/>
                  <a:sym typeface="+mn-lt"/>
                </a:endParaRPr>
              </a:p>
            </p:txBody>
          </p:sp>
          <p:sp>
            <p:nvSpPr>
              <p:cNvPr id="37" name="Freeform: Shape 44">
                <a:extLst>
                  <a:ext uri="{FF2B5EF4-FFF2-40B4-BE49-F238E27FC236}">
                    <a16:creationId xmlns="" xmlns:a16="http://schemas.microsoft.com/office/drawing/2014/main" id="{A4C68917-1C67-4896-8774-D813A38EE1C3}"/>
                  </a:ext>
                </a:extLst>
              </p:cNvPr>
              <p:cNvSpPr>
                <a:spLocks/>
              </p:cNvSpPr>
              <p:nvPr/>
            </p:nvSpPr>
            <p:spPr bwMode="auto">
              <a:xfrm>
                <a:off x="400" y="248"/>
                <a:ext cx="181" cy="72"/>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w 21600"/>
                  <a:gd name="T11" fmla="*/ 0 h 21600"/>
                  <a:gd name="T12" fmla="*/ 0 w 21600"/>
                  <a:gd name="T13" fmla="*/ 0 h 21600"/>
                  <a:gd name="T14" fmla="*/ 0 w 21600"/>
                  <a:gd name="T15" fmla="*/ 0 h 2160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1600" h="21600">
                    <a:moveTo>
                      <a:pt x="18305" y="0"/>
                    </a:moveTo>
                    <a:lnTo>
                      <a:pt x="3295" y="0"/>
                    </a:lnTo>
                    <a:cubicBezTo>
                      <a:pt x="1475" y="0"/>
                      <a:pt x="0" y="4834"/>
                      <a:pt x="0" y="10798"/>
                    </a:cubicBezTo>
                    <a:cubicBezTo>
                      <a:pt x="0" y="16762"/>
                      <a:pt x="1475" y="21600"/>
                      <a:pt x="3295" y="21600"/>
                    </a:cubicBezTo>
                    <a:lnTo>
                      <a:pt x="18305" y="21600"/>
                    </a:lnTo>
                    <a:cubicBezTo>
                      <a:pt x="20124" y="21600"/>
                      <a:pt x="21600" y="16762"/>
                      <a:pt x="21600" y="10798"/>
                    </a:cubicBezTo>
                    <a:cubicBezTo>
                      <a:pt x="21600" y="4834"/>
                      <a:pt x="20124" y="0"/>
                      <a:pt x="18305" y="0"/>
                    </a:cubicBezTo>
                    <a:close/>
                    <a:moveTo>
                      <a:pt x="18305" y="0"/>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anchor="ctr"/>
              <a:lstStyle/>
              <a:p>
                <a:pPr algn="ctr"/>
                <a:endParaRPr>
                  <a:cs typeface="+mn-ea"/>
                  <a:sym typeface="+mn-lt"/>
                </a:endParaRPr>
              </a:p>
            </p:txBody>
          </p:sp>
          <p:sp>
            <p:nvSpPr>
              <p:cNvPr id="38" name="Freeform: Shape 45">
                <a:extLst>
                  <a:ext uri="{FF2B5EF4-FFF2-40B4-BE49-F238E27FC236}">
                    <a16:creationId xmlns="" xmlns:a16="http://schemas.microsoft.com/office/drawing/2014/main" id="{6AE8FD56-7252-4481-802A-57D55041DB33}"/>
                  </a:ext>
                </a:extLst>
              </p:cNvPr>
              <p:cNvSpPr>
                <a:spLocks/>
              </p:cNvSpPr>
              <p:nvPr/>
            </p:nvSpPr>
            <p:spPr bwMode="auto">
              <a:xfrm>
                <a:off x="0" y="248"/>
                <a:ext cx="181" cy="72"/>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w 21600"/>
                  <a:gd name="T11" fmla="*/ 0 h 21600"/>
                  <a:gd name="T12" fmla="*/ 0 w 21600"/>
                  <a:gd name="T13" fmla="*/ 0 h 21600"/>
                  <a:gd name="T14" fmla="*/ 0 w 21600"/>
                  <a:gd name="T15" fmla="*/ 0 h 2160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1600" h="21600">
                    <a:moveTo>
                      <a:pt x="21600" y="10798"/>
                    </a:moveTo>
                    <a:cubicBezTo>
                      <a:pt x="21600" y="4834"/>
                      <a:pt x="20124" y="0"/>
                      <a:pt x="18304" y="0"/>
                    </a:cubicBezTo>
                    <a:lnTo>
                      <a:pt x="3295" y="0"/>
                    </a:lnTo>
                    <a:cubicBezTo>
                      <a:pt x="1475" y="0"/>
                      <a:pt x="0" y="4834"/>
                      <a:pt x="0" y="10798"/>
                    </a:cubicBezTo>
                    <a:cubicBezTo>
                      <a:pt x="0" y="16762"/>
                      <a:pt x="1475" y="21600"/>
                      <a:pt x="3295" y="21600"/>
                    </a:cubicBezTo>
                    <a:lnTo>
                      <a:pt x="18304" y="21600"/>
                    </a:lnTo>
                    <a:cubicBezTo>
                      <a:pt x="20124" y="21600"/>
                      <a:pt x="21600" y="16764"/>
                      <a:pt x="21600" y="10798"/>
                    </a:cubicBezTo>
                    <a:close/>
                    <a:moveTo>
                      <a:pt x="21600" y="10798"/>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anchor="ctr"/>
              <a:lstStyle/>
              <a:p>
                <a:pPr algn="ctr"/>
                <a:endParaRPr>
                  <a:cs typeface="+mn-ea"/>
                  <a:sym typeface="+mn-lt"/>
                </a:endParaRPr>
              </a:p>
            </p:txBody>
          </p:sp>
          <p:sp>
            <p:nvSpPr>
              <p:cNvPr id="39" name="Freeform: Shape 46">
                <a:extLst>
                  <a:ext uri="{FF2B5EF4-FFF2-40B4-BE49-F238E27FC236}">
                    <a16:creationId xmlns="" xmlns:a16="http://schemas.microsoft.com/office/drawing/2014/main" id="{31C181EC-628D-4E9D-BEA6-4F7B34CED32B}"/>
                  </a:ext>
                </a:extLst>
              </p:cNvPr>
              <p:cNvSpPr>
                <a:spLocks/>
              </p:cNvSpPr>
              <p:nvPr/>
            </p:nvSpPr>
            <p:spPr bwMode="auto">
              <a:xfrm>
                <a:off x="352" y="64"/>
                <a:ext cx="153" cy="153"/>
              </a:xfrm>
              <a:custGeom>
                <a:avLst/>
                <a:gdLst>
                  <a:gd name="T0" fmla="*/ 0 w 20488"/>
                  <a:gd name="T1" fmla="*/ 0 h 20489"/>
                  <a:gd name="T2" fmla="*/ 0 w 20488"/>
                  <a:gd name="T3" fmla="*/ 0 h 20489"/>
                  <a:gd name="T4" fmla="*/ 0 w 20488"/>
                  <a:gd name="T5" fmla="*/ 0 h 20489"/>
                  <a:gd name="T6" fmla="*/ 0 w 20488"/>
                  <a:gd name="T7" fmla="*/ 0 h 20489"/>
                  <a:gd name="T8" fmla="*/ 0 w 20488"/>
                  <a:gd name="T9" fmla="*/ 0 h 20489"/>
                  <a:gd name="T10" fmla="*/ 0 w 20488"/>
                  <a:gd name="T11" fmla="*/ 0 h 20489"/>
                  <a:gd name="T12" fmla="*/ 0 w 20488"/>
                  <a:gd name="T13" fmla="*/ 0 h 20489"/>
                  <a:gd name="T14" fmla="*/ 0 w 20488"/>
                  <a:gd name="T15" fmla="*/ 0 h 20489"/>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0488" h="20489">
                    <a:moveTo>
                      <a:pt x="7697" y="19601"/>
                    </a:moveTo>
                    <a:lnTo>
                      <a:pt x="19601" y="7697"/>
                    </a:lnTo>
                    <a:cubicBezTo>
                      <a:pt x="21044" y="6253"/>
                      <a:pt x="20690" y="3557"/>
                      <a:pt x="18809" y="1678"/>
                    </a:cubicBezTo>
                    <a:cubicBezTo>
                      <a:pt x="16928" y="-203"/>
                      <a:pt x="14234" y="-555"/>
                      <a:pt x="12792" y="887"/>
                    </a:cubicBezTo>
                    <a:lnTo>
                      <a:pt x="888" y="12791"/>
                    </a:lnTo>
                    <a:cubicBezTo>
                      <a:pt x="-556" y="14235"/>
                      <a:pt x="-202" y="16928"/>
                      <a:pt x="1679" y="18809"/>
                    </a:cubicBezTo>
                    <a:cubicBezTo>
                      <a:pt x="3558" y="20690"/>
                      <a:pt x="6252" y="21045"/>
                      <a:pt x="7697" y="19601"/>
                    </a:cubicBezTo>
                    <a:close/>
                    <a:moveTo>
                      <a:pt x="7697" y="19601"/>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anchor="ctr"/>
              <a:lstStyle/>
              <a:p>
                <a:pPr algn="ctr"/>
                <a:endParaRPr>
                  <a:cs typeface="+mn-ea"/>
                  <a:sym typeface="+mn-lt"/>
                </a:endParaRPr>
              </a:p>
            </p:txBody>
          </p:sp>
          <p:sp>
            <p:nvSpPr>
              <p:cNvPr id="40" name="Freeform: Shape 47">
                <a:extLst>
                  <a:ext uri="{FF2B5EF4-FFF2-40B4-BE49-F238E27FC236}">
                    <a16:creationId xmlns="" xmlns:a16="http://schemas.microsoft.com/office/drawing/2014/main" id="{19A73A92-5858-4433-9F35-57F65BEE4F09}"/>
                  </a:ext>
                </a:extLst>
              </p:cNvPr>
              <p:cNvSpPr>
                <a:spLocks/>
              </p:cNvSpPr>
              <p:nvPr/>
            </p:nvSpPr>
            <p:spPr bwMode="auto">
              <a:xfrm>
                <a:off x="72" y="344"/>
                <a:ext cx="153" cy="153"/>
              </a:xfrm>
              <a:custGeom>
                <a:avLst/>
                <a:gdLst>
                  <a:gd name="T0" fmla="*/ 0 w 20489"/>
                  <a:gd name="T1" fmla="*/ 0 h 20488"/>
                  <a:gd name="T2" fmla="*/ 0 w 20489"/>
                  <a:gd name="T3" fmla="*/ 0 h 20488"/>
                  <a:gd name="T4" fmla="*/ 0 w 20489"/>
                  <a:gd name="T5" fmla="*/ 0 h 20488"/>
                  <a:gd name="T6" fmla="*/ 0 w 20489"/>
                  <a:gd name="T7" fmla="*/ 0 h 20488"/>
                  <a:gd name="T8" fmla="*/ 0 w 20489"/>
                  <a:gd name="T9" fmla="*/ 0 h 20488"/>
                  <a:gd name="T10" fmla="*/ 0 w 20489"/>
                  <a:gd name="T11" fmla="*/ 0 h 20488"/>
                  <a:gd name="T12" fmla="*/ 0 w 20489"/>
                  <a:gd name="T13" fmla="*/ 0 h 20488"/>
                  <a:gd name="T14" fmla="*/ 0 w 20489"/>
                  <a:gd name="T15" fmla="*/ 0 h 20488"/>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0489" h="20488">
                    <a:moveTo>
                      <a:pt x="12792" y="888"/>
                    </a:moveTo>
                    <a:lnTo>
                      <a:pt x="888" y="12792"/>
                    </a:lnTo>
                    <a:cubicBezTo>
                      <a:pt x="-556" y="14236"/>
                      <a:pt x="-202" y="16929"/>
                      <a:pt x="1679" y="18809"/>
                    </a:cubicBezTo>
                    <a:cubicBezTo>
                      <a:pt x="3558" y="20689"/>
                      <a:pt x="6253" y="21044"/>
                      <a:pt x="7697" y="19601"/>
                    </a:cubicBezTo>
                    <a:lnTo>
                      <a:pt x="19601" y="7697"/>
                    </a:lnTo>
                    <a:cubicBezTo>
                      <a:pt x="21044" y="6254"/>
                      <a:pt x="20690" y="3559"/>
                      <a:pt x="18810" y="1679"/>
                    </a:cubicBezTo>
                    <a:cubicBezTo>
                      <a:pt x="16929" y="-203"/>
                      <a:pt x="14235" y="-556"/>
                      <a:pt x="12792" y="888"/>
                    </a:cubicBezTo>
                    <a:close/>
                    <a:moveTo>
                      <a:pt x="12792" y="888"/>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anchor="ctr"/>
              <a:lstStyle/>
              <a:p>
                <a:pPr algn="ctr"/>
                <a:endParaRPr>
                  <a:cs typeface="+mn-ea"/>
                  <a:sym typeface="+mn-lt"/>
                </a:endParaRPr>
              </a:p>
            </p:txBody>
          </p:sp>
          <p:sp>
            <p:nvSpPr>
              <p:cNvPr id="41" name="Freeform: Shape 48">
                <a:extLst>
                  <a:ext uri="{FF2B5EF4-FFF2-40B4-BE49-F238E27FC236}">
                    <a16:creationId xmlns="" xmlns:a16="http://schemas.microsoft.com/office/drawing/2014/main" id="{E7A9AF26-9CB8-4C23-998B-8591E5867236}"/>
                  </a:ext>
                </a:extLst>
              </p:cNvPr>
              <p:cNvSpPr>
                <a:spLocks/>
              </p:cNvSpPr>
              <p:nvPr/>
            </p:nvSpPr>
            <p:spPr bwMode="auto">
              <a:xfrm>
                <a:off x="352" y="344"/>
                <a:ext cx="153" cy="153"/>
              </a:xfrm>
              <a:custGeom>
                <a:avLst/>
                <a:gdLst>
                  <a:gd name="T0" fmla="*/ 0 w 20489"/>
                  <a:gd name="T1" fmla="*/ 0 h 20489"/>
                  <a:gd name="T2" fmla="*/ 0 w 20489"/>
                  <a:gd name="T3" fmla="*/ 0 h 20489"/>
                  <a:gd name="T4" fmla="*/ 0 w 20489"/>
                  <a:gd name="T5" fmla="*/ 0 h 20489"/>
                  <a:gd name="T6" fmla="*/ 0 w 20489"/>
                  <a:gd name="T7" fmla="*/ 0 h 20489"/>
                  <a:gd name="T8" fmla="*/ 0 w 20489"/>
                  <a:gd name="T9" fmla="*/ 0 h 20489"/>
                  <a:gd name="T10" fmla="*/ 0 w 20489"/>
                  <a:gd name="T11" fmla="*/ 0 h 20489"/>
                  <a:gd name="T12" fmla="*/ 0 w 20489"/>
                  <a:gd name="T13" fmla="*/ 0 h 20489"/>
                  <a:gd name="T14" fmla="*/ 0 w 20489"/>
                  <a:gd name="T15" fmla="*/ 0 h 20489"/>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0489" h="20489">
                    <a:moveTo>
                      <a:pt x="7696" y="888"/>
                    </a:moveTo>
                    <a:cubicBezTo>
                      <a:pt x="6251" y="-556"/>
                      <a:pt x="3559" y="-202"/>
                      <a:pt x="1679" y="1678"/>
                    </a:cubicBezTo>
                    <a:cubicBezTo>
                      <a:pt x="-201" y="3558"/>
                      <a:pt x="-556" y="6251"/>
                      <a:pt x="888" y="7697"/>
                    </a:cubicBezTo>
                    <a:lnTo>
                      <a:pt x="12792" y="19601"/>
                    </a:lnTo>
                    <a:cubicBezTo>
                      <a:pt x="14236" y="21044"/>
                      <a:pt x="16932" y="20690"/>
                      <a:pt x="18811" y="18810"/>
                    </a:cubicBezTo>
                    <a:cubicBezTo>
                      <a:pt x="20691" y="16929"/>
                      <a:pt x="21044" y="14236"/>
                      <a:pt x="19601" y="12793"/>
                    </a:cubicBezTo>
                    <a:lnTo>
                      <a:pt x="7696" y="888"/>
                    </a:lnTo>
                    <a:close/>
                    <a:moveTo>
                      <a:pt x="7696" y="888"/>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anchor="ctr"/>
              <a:lstStyle/>
              <a:p>
                <a:pPr algn="ctr"/>
                <a:endParaRPr>
                  <a:cs typeface="+mn-ea"/>
                  <a:sym typeface="+mn-lt"/>
                </a:endParaRPr>
              </a:p>
            </p:txBody>
          </p:sp>
          <p:sp>
            <p:nvSpPr>
              <p:cNvPr id="42" name="Freeform: Shape 49">
                <a:extLst>
                  <a:ext uri="{FF2B5EF4-FFF2-40B4-BE49-F238E27FC236}">
                    <a16:creationId xmlns="" xmlns:a16="http://schemas.microsoft.com/office/drawing/2014/main" id="{31FB6780-24A5-4F6C-8EA2-FDD7983FF7CA}"/>
                  </a:ext>
                </a:extLst>
              </p:cNvPr>
              <p:cNvSpPr>
                <a:spLocks/>
              </p:cNvSpPr>
              <p:nvPr/>
            </p:nvSpPr>
            <p:spPr bwMode="auto">
              <a:xfrm>
                <a:off x="71" y="71"/>
                <a:ext cx="154" cy="154"/>
              </a:xfrm>
              <a:custGeom>
                <a:avLst/>
                <a:gdLst>
                  <a:gd name="T0" fmla="*/ 0 w 20489"/>
                  <a:gd name="T1" fmla="*/ 0 h 20489"/>
                  <a:gd name="T2" fmla="*/ 0 w 20489"/>
                  <a:gd name="T3" fmla="*/ 0 h 20489"/>
                  <a:gd name="T4" fmla="*/ 0 w 20489"/>
                  <a:gd name="T5" fmla="*/ 0 h 20489"/>
                  <a:gd name="T6" fmla="*/ 0 w 20489"/>
                  <a:gd name="T7" fmla="*/ 0 h 20489"/>
                  <a:gd name="T8" fmla="*/ 0 w 20489"/>
                  <a:gd name="T9" fmla="*/ 0 h 20489"/>
                  <a:gd name="T10" fmla="*/ 0 w 20489"/>
                  <a:gd name="T11" fmla="*/ 0 h 20489"/>
                  <a:gd name="T12" fmla="*/ 0 w 20489"/>
                  <a:gd name="T13" fmla="*/ 0 h 20489"/>
                  <a:gd name="T14" fmla="*/ 0 w 20489"/>
                  <a:gd name="T15" fmla="*/ 0 h 20489"/>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0489" h="20489">
                    <a:moveTo>
                      <a:pt x="12792" y="19602"/>
                    </a:moveTo>
                    <a:cubicBezTo>
                      <a:pt x="14235" y="21045"/>
                      <a:pt x="16930" y="20691"/>
                      <a:pt x="18811" y="18810"/>
                    </a:cubicBezTo>
                    <a:cubicBezTo>
                      <a:pt x="20691" y="16930"/>
                      <a:pt x="21044" y="14236"/>
                      <a:pt x="19601" y="12793"/>
                    </a:cubicBezTo>
                    <a:lnTo>
                      <a:pt x="7696" y="888"/>
                    </a:lnTo>
                    <a:cubicBezTo>
                      <a:pt x="6252" y="-555"/>
                      <a:pt x="3560" y="-202"/>
                      <a:pt x="1679" y="1679"/>
                    </a:cubicBezTo>
                    <a:cubicBezTo>
                      <a:pt x="-201" y="3559"/>
                      <a:pt x="-556" y="6254"/>
                      <a:pt x="887" y="7697"/>
                    </a:cubicBezTo>
                    <a:lnTo>
                      <a:pt x="12792" y="19602"/>
                    </a:lnTo>
                    <a:close/>
                    <a:moveTo>
                      <a:pt x="12792" y="19602"/>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anchor="ctr"/>
              <a:lstStyle/>
              <a:p>
                <a:pPr algn="ctr"/>
                <a:endParaRPr>
                  <a:cs typeface="+mn-ea"/>
                  <a:sym typeface="+mn-lt"/>
                </a:endParaRPr>
              </a:p>
            </p:txBody>
          </p:sp>
        </p:grpSp>
      </p:grpSp>
      <p:grpSp>
        <p:nvGrpSpPr>
          <p:cNvPr id="43" name="Group 28">
            <a:extLst>
              <a:ext uri="{FF2B5EF4-FFF2-40B4-BE49-F238E27FC236}">
                <a16:creationId xmlns="" xmlns:a16="http://schemas.microsoft.com/office/drawing/2014/main" id="{4CC7F83D-8DD2-42CB-8DA0-946BC059F7DA}"/>
              </a:ext>
            </a:extLst>
          </p:cNvPr>
          <p:cNvGrpSpPr/>
          <p:nvPr/>
        </p:nvGrpSpPr>
        <p:grpSpPr>
          <a:xfrm>
            <a:off x="8203336" y="5262070"/>
            <a:ext cx="489858" cy="489858"/>
            <a:chOff x="6262908" y="4599335"/>
            <a:chExt cx="1016000" cy="1016000"/>
          </a:xfrm>
          <a:effectLst/>
        </p:grpSpPr>
        <p:sp>
          <p:nvSpPr>
            <p:cNvPr id="44" name="Oval 35">
              <a:extLst>
                <a:ext uri="{FF2B5EF4-FFF2-40B4-BE49-F238E27FC236}">
                  <a16:creationId xmlns="" xmlns:a16="http://schemas.microsoft.com/office/drawing/2014/main" id="{3A094A65-7A7D-476B-A4B2-522384AAA55A}"/>
                </a:ext>
              </a:extLst>
            </p:cNvPr>
            <p:cNvSpPr/>
            <p:nvPr/>
          </p:nvSpPr>
          <p:spPr>
            <a:xfrm>
              <a:off x="6262908" y="4599335"/>
              <a:ext cx="1016000" cy="1016000"/>
            </a:xfrm>
            <a:prstGeom prst="ellipse">
              <a:avLst/>
            </a:prstGeom>
            <a:solidFill>
              <a:srgbClr val="3F3F3F"/>
            </a:solidFill>
            <a:ln>
              <a:noFill/>
            </a:ln>
            <a:effectLst>
              <a:outerShdw blurRad="63500" algn="ctr"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anchor="ctr"/>
            <a:lstStyle/>
            <a:p>
              <a:pPr algn="ctr"/>
              <a:endParaRPr>
                <a:cs typeface="+mn-ea"/>
                <a:sym typeface="+mn-lt"/>
              </a:endParaRPr>
            </a:p>
          </p:txBody>
        </p:sp>
        <p:grpSp>
          <p:nvGrpSpPr>
            <p:cNvPr id="45" name="Group 36">
              <a:extLst>
                <a:ext uri="{FF2B5EF4-FFF2-40B4-BE49-F238E27FC236}">
                  <a16:creationId xmlns="" xmlns:a16="http://schemas.microsoft.com/office/drawing/2014/main" id="{71788E70-3217-4BB4-A8CA-52C72964A171}"/>
                </a:ext>
              </a:extLst>
            </p:cNvPr>
            <p:cNvGrpSpPr>
              <a:grpSpLocks/>
            </p:cNvGrpSpPr>
            <p:nvPr/>
          </p:nvGrpSpPr>
          <p:grpSpPr bwMode="auto">
            <a:xfrm>
              <a:off x="6591562" y="4912675"/>
              <a:ext cx="373277" cy="373276"/>
              <a:chOff x="0" y="0"/>
              <a:chExt cx="571" cy="576"/>
            </a:xfrm>
            <a:solidFill>
              <a:srgbClr val="FFFFFF"/>
            </a:solidFill>
          </p:grpSpPr>
          <p:sp>
            <p:nvSpPr>
              <p:cNvPr id="46" name="Freeform: Shape 37">
                <a:extLst>
                  <a:ext uri="{FF2B5EF4-FFF2-40B4-BE49-F238E27FC236}">
                    <a16:creationId xmlns="" xmlns:a16="http://schemas.microsoft.com/office/drawing/2014/main" id="{F4AB53F6-5C75-41B5-9539-C04B123988E2}"/>
                  </a:ext>
                </a:extLst>
              </p:cNvPr>
              <p:cNvSpPr>
                <a:spLocks/>
              </p:cNvSpPr>
              <p:nvPr/>
            </p:nvSpPr>
            <p:spPr bwMode="auto">
              <a:xfrm>
                <a:off x="88" y="368"/>
                <a:ext cx="182" cy="208"/>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w 21600"/>
                  <a:gd name="T11" fmla="*/ 0 h 21600"/>
                  <a:gd name="T12" fmla="*/ 0 w 21600"/>
                  <a:gd name="T13" fmla="*/ 0 h 21600"/>
                  <a:gd name="T14" fmla="*/ 0 w 21600"/>
                  <a:gd name="T15" fmla="*/ 0 h 21600"/>
                  <a:gd name="T16" fmla="*/ 0 w 21600"/>
                  <a:gd name="T17" fmla="*/ 0 h 21600"/>
                  <a:gd name="T18" fmla="*/ 0 w 21600"/>
                  <a:gd name="T19" fmla="*/ 0 h 21600"/>
                  <a:gd name="T20" fmla="*/ 0 w 21600"/>
                  <a:gd name="T21" fmla="*/ 0 h 2160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21600" h="21600">
                    <a:moveTo>
                      <a:pt x="0" y="0"/>
                    </a:moveTo>
                    <a:lnTo>
                      <a:pt x="4113" y="5025"/>
                    </a:lnTo>
                    <a:lnTo>
                      <a:pt x="4113" y="18406"/>
                    </a:lnTo>
                    <a:cubicBezTo>
                      <a:pt x="4113" y="20169"/>
                      <a:pt x="5748" y="21600"/>
                      <a:pt x="7763" y="21600"/>
                    </a:cubicBezTo>
                    <a:lnTo>
                      <a:pt x="17951" y="21600"/>
                    </a:lnTo>
                    <a:cubicBezTo>
                      <a:pt x="19966" y="21600"/>
                      <a:pt x="21600" y="20169"/>
                      <a:pt x="21600" y="18406"/>
                    </a:cubicBezTo>
                    <a:lnTo>
                      <a:pt x="17434" y="5025"/>
                    </a:lnTo>
                    <a:lnTo>
                      <a:pt x="19779" y="1821"/>
                    </a:lnTo>
                    <a:cubicBezTo>
                      <a:pt x="14571" y="906"/>
                      <a:pt x="9477" y="313"/>
                      <a:pt x="5095" y="313"/>
                    </a:cubicBezTo>
                    <a:cubicBezTo>
                      <a:pt x="3263" y="313"/>
                      <a:pt x="1571" y="201"/>
                      <a:pt x="0" y="0"/>
                    </a:cubicBezTo>
                    <a:close/>
                    <a:moveTo>
                      <a:pt x="0" y="0"/>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anchor="ctr"/>
              <a:lstStyle/>
              <a:p>
                <a:pPr algn="ctr"/>
                <a:endParaRPr>
                  <a:cs typeface="+mn-ea"/>
                  <a:sym typeface="+mn-lt"/>
                </a:endParaRPr>
              </a:p>
            </p:txBody>
          </p:sp>
          <p:sp>
            <p:nvSpPr>
              <p:cNvPr id="47" name="Freeform: Shape 38">
                <a:extLst>
                  <a:ext uri="{FF2B5EF4-FFF2-40B4-BE49-F238E27FC236}">
                    <a16:creationId xmlns="" xmlns:a16="http://schemas.microsoft.com/office/drawing/2014/main" id="{7DA04280-5B03-4B7D-97A3-3A019E7352A1}"/>
                  </a:ext>
                </a:extLst>
              </p:cNvPr>
              <p:cNvSpPr>
                <a:spLocks/>
              </p:cNvSpPr>
              <p:nvPr/>
            </p:nvSpPr>
            <p:spPr bwMode="auto">
              <a:xfrm>
                <a:off x="176" y="0"/>
                <a:ext cx="395" cy="437"/>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w 21600"/>
                  <a:gd name="T11" fmla="*/ 0 h 2160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1600" h="21600">
                    <a:moveTo>
                      <a:pt x="0" y="15750"/>
                    </a:moveTo>
                    <a:cubicBezTo>
                      <a:pt x="8522" y="16492"/>
                      <a:pt x="20175" y="20356"/>
                      <a:pt x="21600" y="21600"/>
                    </a:cubicBezTo>
                    <a:lnTo>
                      <a:pt x="21600" y="0"/>
                    </a:lnTo>
                    <a:cubicBezTo>
                      <a:pt x="19877" y="1348"/>
                      <a:pt x="8354" y="5075"/>
                      <a:pt x="0" y="5783"/>
                    </a:cubicBezTo>
                    <a:lnTo>
                      <a:pt x="0" y="15750"/>
                    </a:lnTo>
                    <a:close/>
                    <a:moveTo>
                      <a:pt x="0" y="15750"/>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anchor="ctr"/>
              <a:lstStyle/>
              <a:p>
                <a:pPr algn="ctr"/>
                <a:endParaRPr>
                  <a:cs typeface="+mn-ea"/>
                  <a:sym typeface="+mn-lt"/>
                </a:endParaRPr>
              </a:p>
            </p:txBody>
          </p:sp>
          <p:sp>
            <p:nvSpPr>
              <p:cNvPr id="48" name="Freeform: Shape 39">
                <a:extLst>
                  <a:ext uri="{FF2B5EF4-FFF2-40B4-BE49-F238E27FC236}">
                    <a16:creationId xmlns="" xmlns:a16="http://schemas.microsoft.com/office/drawing/2014/main" id="{960D0A8A-592B-42AD-942B-1B91AB45C175}"/>
                  </a:ext>
                </a:extLst>
              </p:cNvPr>
              <p:cNvSpPr>
                <a:spLocks/>
              </p:cNvSpPr>
              <p:nvPr/>
            </p:nvSpPr>
            <p:spPr bwMode="auto">
              <a:xfrm>
                <a:off x="0" y="120"/>
                <a:ext cx="114" cy="195"/>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1600" h="21600">
                    <a:moveTo>
                      <a:pt x="21600" y="21600"/>
                    </a:moveTo>
                    <a:lnTo>
                      <a:pt x="21600" y="0"/>
                    </a:lnTo>
                    <a:cubicBezTo>
                      <a:pt x="4123" y="761"/>
                      <a:pt x="0" y="7019"/>
                      <a:pt x="0" y="10870"/>
                    </a:cubicBezTo>
                    <a:cubicBezTo>
                      <a:pt x="0" y="15025"/>
                      <a:pt x="3935" y="20934"/>
                      <a:pt x="21600" y="21600"/>
                    </a:cubicBezTo>
                    <a:close/>
                    <a:moveTo>
                      <a:pt x="21600" y="21600"/>
                    </a:moveTo>
                  </a:path>
                </a:pathLst>
              </a:custGeom>
              <a:grp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anchor="ctr"/>
              <a:lstStyle/>
              <a:p>
                <a:pPr algn="ctr"/>
                <a:endParaRPr>
                  <a:cs typeface="+mn-ea"/>
                  <a:sym typeface="+mn-lt"/>
                </a:endParaRPr>
              </a:p>
            </p:txBody>
          </p:sp>
        </p:grpSp>
      </p:grpSp>
      <p:grpSp>
        <p:nvGrpSpPr>
          <p:cNvPr id="49" name="组合 48">
            <a:extLst>
              <a:ext uri="{FF2B5EF4-FFF2-40B4-BE49-F238E27FC236}">
                <a16:creationId xmlns="" xmlns:a16="http://schemas.microsoft.com/office/drawing/2014/main" id="{0072CD5F-410C-46AB-B4E7-AB1C3B0D0CD9}"/>
              </a:ext>
            </a:extLst>
          </p:cNvPr>
          <p:cNvGrpSpPr/>
          <p:nvPr/>
        </p:nvGrpSpPr>
        <p:grpSpPr>
          <a:xfrm>
            <a:off x="491151" y="1625613"/>
            <a:ext cx="2940037" cy="975969"/>
            <a:chOff x="-258142" y="3690075"/>
            <a:chExt cx="2940037" cy="975969"/>
          </a:xfrm>
        </p:grpSpPr>
        <p:sp>
          <p:nvSpPr>
            <p:cNvPr id="50" name="TextBox 14">
              <a:extLst>
                <a:ext uri="{FF2B5EF4-FFF2-40B4-BE49-F238E27FC236}">
                  <a16:creationId xmlns="" xmlns:a16="http://schemas.microsoft.com/office/drawing/2014/main" id="{562B6E5D-E0CD-4939-84CD-81F6D1B4C098}"/>
                </a:ext>
              </a:extLst>
            </p:cNvPr>
            <p:cNvSpPr txBox="1"/>
            <p:nvPr/>
          </p:nvSpPr>
          <p:spPr>
            <a:xfrm>
              <a:off x="-258142" y="4019713"/>
              <a:ext cx="2882604" cy="646331"/>
            </a:xfrm>
            <a:prstGeom prst="rect">
              <a:avLst/>
            </a:prstGeom>
            <a:noFill/>
          </p:spPr>
          <p:txBody>
            <a:bodyPr wrap="square" lIns="0" tIns="0" rIns="0" bIns="0" rtlCol="0">
              <a:spAutoFit/>
            </a:bodyPr>
            <a:lstStyle>
              <a:defPPr>
                <a:defRPr lang="zh-CN"/>
              </a:defPPr>
              <a:lvl1pPr algn="just">
                <a:defRPr sz="900">
                  <a:solidFill>
                    <a:schemeClr val="tx1">
                      <a:lumMod val="65000"/>
                      <a:lumOff val="35000"/>
                    </a:schemeClr>
                  </a:solidFill>
                  <a:latin typeface="微软雅黑" pitchFamily="34" charset="-122"/>
                  <a:ea typeface="微软雅黑" pitchFamily="34" charset="-122"/>
                </a:defRPr>
              </a:lvl1pPr>
            </a:lstStyle>
            <a:p>
              <a:pPr algn="r"/>
              <a:r>
                <a:rPr lang="zh-CN" altLang="en-US" sz="1400" dirty="0">
                  <a:solidFill>
                    <a:schemeClr val="tx1">
                      <a:lumMod val="85000"/>
                      <a:lumOff val="15000"/>
                    </a:schemeClr>
                  </a:solidFill>
                  <a:latin typeface="+mn-lt"/>
                  <a:ea typeface="+mn-ea"/>
                  <a:cs typeface="+mn-ea"/>
                  <a:sym typeface="+mn-lt"/>
                </a:rPr>
                <a:t>详写内容</a:t>
              </a:r>
              <a:r>
                <a:rPr lang="en-US" altLang="zh-CN" sz="1400" dirty="0">
                  <a:solidFill>
                    <a:schemeClr val="tx1">
                      <a:lumMod val="85000"/>
                      <a:lumOff val="15000"/>
                    </a:schemeClr>
                  </a:solidFill>
                  <a:latin typeface="+mn-lt"/>
                  <a:ea typeface="+mn-ea"/>
                  <a:cs typeface="+mn-ea"/>
                  <a:sym typeface="+mn-lt"/>
                </a:rPr>
                <a:t>……</a:t>
              </a:r>
              <a:r>
                <a:rPr lang="zh-CN" altLang="en-US" sz="1400" dirty="0">
                  <a:solidFill>
                    <a:schemeClr val="tx1">
                      <a:lumMod val="85000"/>
                      <a:lumOff val="15000"/>
                    </a:schemeClr>
                  </a:solidFill>
                  <a:latin typeface="+mn-lt"/>
                  <a:ea typeface="+mn-ea"/>
                  <a:cs typeface="+mn-ea"/>
                  <a:sym typeface="+mn-lt"/>
                </a:rPr>
                <a:t>点击输入本栏的具体文字，简明扼要的说明分项内容，此为概念图解</a:t>
              </a:r>
            </a:p>
          </p:txBody>
        </p:sp>
        <p:sp>
          <p:nvSpPr>
            <p:cNvPr id="51" name="文本框 50">
              <a:extLst>
                <a:ext uri="{FF2B5EF4-FFF2-40B4-BE49-F238E27FC236}">
                  <a16:creationId xmlns="" xmlns:a16="http://schemas.microsoft.com/office/drawing/2014/main" id="{8C359041-01CB-4A4A-9846-863E8471F99E}"/>
                </a:ext>
              </a:extLst>
            </p:cNvPr>
            <p:cNvSpPr txBox="1"/>
            <p:nvPr/>
          </p:nvSpPr>
          <p:spPr>
            <a:xfrm>
              <a:off x="1112235" y="3690075"/>
              <a:ext cx="1569660" cy="369332"/>
            </a:xfrm>
            <a:prstGeom prst="rect">
              <a:avLst/>
            </a:prstGeom>
            <a:noFill/>
          </p:spPr>
          <p:txBody>
            <a:bodyPr wrap="none" rtlCol="0">
              <a:spAutoFit/>
            </a:bodyPr>
            <a:lstStyle/>
            <a:p>
              <a:pPr algn="r"/>
              <a:r>
                <a:rPr lang="zh-CN" altLang="en-US" dirty="0">
                  <a:solidFill>
                    <a:schemeClr val="tx1">
                      <a:lumMod val="75000"/>
                      <a:lumOff val="25000"/>
                    </a:schemeClr>
                  </a:solidFill>
                  <a:cs typeface="+mn-ea"/>
                  <a:sym typeface="+mn-lt"/>
                </a:rPr>
                <a:t>此处添加文字</a:t>
              </a:r>
            </a:p>
          </p:txBody>
        </p:sp>
      </p:grpSp>
      <p:grpSp>
        <p:nvGrpSpPr>
          <p:cNvPr id="52" name="组合 51">
            <a:extLst>
              <a:ext uri="{FF2B5EF4-FFF2-40B4-BE49-F238E27FC236}">
                <a16:creationId xmlns="" xmlns:a16="http://schemas.microsoft.com/office/drawing/2014/main" id="{79E99627-95F6-42B5-86D5-58B079AF9A82}"/>
              </a:ext>
            </a:extLst>
          </p:cNvPr>
          <p:cNvGrpSpPr/>
          <p:nvPr/>
        </p:nvGrpSpPr>
        <p:grpSpPr>
          <a:xfrm>
            <a:off x="8761961" y="1622085"/>
            <a:ext cx="2953724" cy="983025"/>
            <a:chOff x="-329262" y="3683019"/>
            <a:chExt cx="2953724" cy="983025"/>
          </a:xfrm>
        </p:grpSpPr>
        <p:sp>
          <p:nvSpPr>
            <p:cNvPr id="53" name="TextBox 14">
              <a:extLst>
                <a:ext uri="{FF2B5EF4-FFF2-40B4-BE49-F238E27FC236}">
                  <a16:creationId xmlns="" xmlns:a16="http://schemas.microsoft.com/office/drawing/2014/main" id="{A0514D41-F178-405A-BC75-82E553835516}"/>
                </a:ext>
              </a:extLst>
            </p:cNvPr>
            <p:cNvSpPr txBox="1"/>
            <p:nvPr/>
          </p:nvSpPr>
          <p:spPr>
            <a:xfrm>
              <a:off x="-258142" y="4019713"/>
              <a:ext cx="2882604" cy="646331"/>
            </a:xfrm>
            <a:prstGeom prst="rect">
              <a:avLst/>
            </a:prstGeom>
            <a:noFill/>
          </p:spPr>
          <p:txBody>
            <a:bodyPr wrap="square" lIns="0" tIns="0" rIns="0" bIns="0" rtlCol="0">
              <a:spAutoFit/>
            </a:bodyPr>
            <a:lstStyle>
              <a:defPPr>
                <a:defRPr lang="zh-CN"/>
              </a:defPPr>
              <a:lvl1pPr algn="just">
                <a:defRPr sz="900">
                  <a:solidFill>
                    <a:schemeClr val="tx1">
                      <a:lumMod val="65000"/>
                      <a:lumOff val="35000"/>
                    </a:schemeClr>
                  </a:solidFill>
                  <a:latin typeface="微软雅黑" pitchFamily="34" charset="-122"/>
                  <a:ea typeface="微软雅黑" pitchFamily="34" charset="-122"/>
                </a:defRPr>
              </a:lvl1pPr>
            </a:lstStyle>
            <a:p>
              <a:pPr algn="l"/>
              <a:r>
                <a:rPr lang="zh-CN" altLang="en-US" sz="1400" dirty="0">
                  <a:solidFill>
                    <a:schemeClr val="tx1">
                      <a:lumMod val="85000"/>
                      <a:lumOff val="15000"/>
                    </a:schemeClr>
                  </a:solidFill>
                  <a:latin typeface="+mn-lt"/>
                  <a:ea typeface="+mn-ea"/>
                  <a:cs typeface="+mn-ea"/>
                  <a:sym typeface="+mn-lt"/>
                </a:rPr>
                <a:t>详写内容</a:t>
              </a:r>
              <a:r>
                <a:rPr lang="en-US" altLang="zh-CN" sz="1400" dirty="0">
                  <a:solidFill>
                    <a:schemeClr val="tx1">
                      <a:lumMod val="85000"/>
                      <a:lumOff val="15000"/>
                    </a:schemeClr>
                  </a:solidFill>
                  <a:latin typeface="+mn-lt"/>
                  <a:ea typeface="+mn-ea"/>
                  <a:cs typeface="+mn-ea"/>
                  <a:sym typeface="+mn-lt"/>
                </a:rPr>
                <a:t>……</a:t>
              </a:r>
              <a:r>
                <a:rPr lang="zh-CN" altLang="en-US" sz="1400" dirty="0">
                  <a:solidFill>
                    <a:schemeClr val="tx1">
                      <a:lumMod val="85000"/>
                      <a:lumOff val="15000"/>
                    </a:schemeClr>
                  </a:solidFill>
                  <a:latin typeface="+mn-lt"/>
                  <a:ea typeface="+mn-ea"/>
                  <a:cs typeface="+mn-ea"/>
                  <a:sym typeface="+mn-lt"/>
                </a:rPr>
                <a:t>点击输入本栏的具体文字，简明扼要的说明分项内容，此为概念图解</a:t>
              </a:r>
            </a:p>
          </p:txBody>
        </p:sp>
        <p:sp>
          <p:nvSpPr>
            <p:cNvPr id="54" name="文本框 53">
              <a:extLst>
                <a:ext uri="{FF2B5EF4-FFF2-40B4-BE49-F238E27FC236}">
                  <a16:creationId xmlns="" xmlns:a16="http://schemas.microsoft.com/office/drawing/2014/main" id="{3294A99F-EB3B-47CC-A6D4-A2A8F26E2660}"/>
                </a:ext>
              </a:extLst>
            </p:cNvPr>
            <p:cNvSpPr txBox="1"/>
            <p:nvPr/>
          </p:nvSpPr>
          <p:spPr>
            <a:xfrm>
              <a:off x="-329262" y="3683019"/>
              <a:ext cx="1569660" cy="369332"/>
            </a:xfrm>
            <a:prstGeom prst="rect">
              <a:avLst/>
            </a:prstGeom>
            <a:noFill/>
          </p:spPr>
          <p:txBody>
            <a:bodyPr wrap="none" rtlCol="0">
              <a:spAutoFit/>
            </a:bodyPr>
            <a:lstStyle/>
            <a:p>
              <a:r>
                <a:rPr lang="zh-CN" altLang="en-US" dirty="0">
                  <a:solidFill>
                    <a:schemeClr val="tx1">
                      <a:lumMod val="75000"/>
                      <a:lumOff val="25000"/>
                    </a:schemeClr>
                  </a:solidFill>
                  <a:cs typeface="+mn-ea"/>
                  <a:sym typeface="+mn-lt"/>
                </a:rPr>
                <a:t>此处添加文字</a:t>
              </a:r>
            </a:p>
          </p:txBody>
        </p:sp>
      </p:grpSp>
      <p:grpSp>
        <p:nvGrpSpPr>
          <p:cNvPr id="55" name="组合 54">
            <a:extLst>
              <a:ext uri="{FF2B5EF4-FFF2-40B4-BE49-F238E27FC236}">
                <a16:creationId xmlns="" xmlns:a16="http://schemas.microsoft.com/office/drawing/2014/main" id="{823E9D78-9132-4375-94FD-3682EE199E0E}"/>
              </a:ext>
            </a:extLst>
          </p:cNvPr>
          <p:cNvGrpSpPr/>
          <p:nvPr/>
        </p:nvGrpSpPr>
        <p:grpSpPr>
          <a:xfrm>
            <a:off x="491151" y="3344921"/>
            <a:ext cx="2940037" cy="975969"/>
            <a:chOff x="-258142" y="3690075"/>
            <a:chExt cx="2940037" cy="975969"/>
          </a:xfrm>
        </p:grpSpPr>
        <p:sp>
          <p:nvSpPr>
            <p:cNvPr id="56" name="TextBox 14">
              <a:extLst>
                <a:ext uri="{FF2B5EF4-FFF2-40B4-BE49-F238E27FC236}">
                  <a16:creationId xmlns="" xmlns:a16="http://schemas.microsoft.com/office/drawing/2014/main" id="{F916C17D-5CA9-42A4-BC93-EBDC5E1A1E61}"/>
                </a:ext>
              </a:extLst>
            </p:cNvPr>
            <p:cNvSpPr txBox="1"/>
            <p:nvPr/>
          </p:nvSpPr>
          <p:spPr>
            <a:xfrm>
              <a:off x="-258142" y="4019713"/>
              <a:ext cx="2882604" cy="646331"/>
            </a:xfrm>
            <a:prstGeom prst="rect">
              <a:avLst/>
            </a:prstGeom>
            <a:noFill/>
          </p:spPr>
          <p:txBody>
            <a:bodyPr wrap="square" lIns="0" tIns="0" rIns="0" bIns="0" rtlCol="0">
              <a:spAutoFit/>
            </a:bodyPr>
            <a:lstStyle>
              <a:defPPr>
                <a:defRPr lang="zh-CN"/>
              </a:defPPr>
              <a:lvl1pPr algn="just">
                <a:defRPr sz="900">
                  <a:solidFill>
                    <a:schemeClr val="tx1">
                      <a:lumMod val="65000"/>
                      <a:lumOff val="35000"/>
                    </a:schemeClr>
                  </a:solidFill>
                  <a:latin typeface="微软雅黑" pitchFamily="34" charset="-122"/>
                  <a:ea typeface="微软雅黑" pitchFamily="34" charset="-122"/>
                </a:defRPr>
              </a:lvl1pPr>
            </a:lstStyle>
            <a:p>
              <a:pPr algn="r"/>
              <a:r>
                <a:rPr lang="zh-CN" altLang="en-US" sz="1400" dirty="0">
                  <a:solidFill>
                    <a:schemeClr val="tx1">
                      <a:lumMod val="85000"/>
                      <a:lumOff val="15000"/>
                    </a:schemeClr>
                  </a:solidFill>
                  <a:latin typeface="+mn-lt"/>
                  <a:ea typeface="+mn-ea"/>
                  <a:cs typeface="+mn-ea"/>
                  <a:sym typeface="+mn-lt"/>
                </a:rPr>
                <a:t>详写内容</a:t>
              </a:r>
              <a:r>
                <a:rPr lang="en-US" altLang="zh-CN" sz="1400" dirty="0">
                  <a:solidFill>
                    <a:schemeClr val="tx1">
                      <a:lumMod val="85000"/>
                      <a:lumOff val="15000"/>
                    </a:schemeClr>
                  </a:solidFill>
                  <a:latin typeface="+mn-lt"/>
                  <a:ea typeface="+mn-ea"/>
                  <a:cs typeface="+mn-ea"/>
                  <a:sym typeface="+mn-lt"/>
                </a:rPr>
                <a:t>……</a:t>
              </a:r>
              <a:r>
                <a:rPr lang="zh-CN" altLang="en-US" sz="1400" dirty="0">
                  <a:solidFill>
                    <a:schemeClr val="tx1">
                      <a:lumMod val="85000"/>
                      <a:lumOff val="15000"/>
                    </a:schemeClr>
                  </a:solidFill>
                  <a:latin typeface="+mn-lt"/>
                  <a:ea typeface="+mn-ea"/>
                  <a:cs typeface="+mn-ea"/>
                  <a:sym typeface="+mn-lt"/>
                </a:rPr>
                <a:t>点击输入本栏的具体文字，简明扼要的说明分项内容，此为概念图解</a:t>
              </a:r>
            </a:p>
          </p:txBody>
        </p:sp>
        <p:sp>
          <p:nvSpPr>
            <p:cNvPr id="57" name="文本框 56">
              <a:extLst>
                <a:ext uri="{FF2B5EF4-FFF2-40B4-BE49-F238E27FC236}">
                  <a16:creationId xmlns="" xmlns:a16="http://schemas.microsoft.com/office/drawing/2014/main" id="{1312B63A-3F06-47C0-90C9-FFD70EB1AE49}"/>
                </a:ext>
              </a:extLst>
            </p:cNvPr>
            <p:cNvSpPr txBox="1"/>
            <p:nvPr/>
          </p:nvSpPr>
          <p:spPr>
            <a:xfrm>
              <a:off x="1112235" y="3690075"/>
              <a:ext cx="1569660" cy="369332"/>
            </a:xfrm>
            <a:prstGeom prst="rect">
              <a:avLst/>
            </a:prstGeom>
            <a:noFill/>
          </p:spPr>
          <p:txBody>
            <a:bodyPr wrap="none" rtlCol="0">
              <a:spAutoFit/>
            </a:bodyPr>
            <a:lstStyle/>
            <a:p>
              <a:pPr algn="r"/>
              <a:r>
                <a:rPr lang="zh-CN" altLang="en-US" dirty="0">
                  <a:solidFill>
                    <a:schemeClr val="tx1">
                      <a:lumMod val="75000"/>
                      <a:lumOff val="25000"/>
                    </a:schemeClr>
                  </a:solidFill>
                  <a:cs typeface="+mn-ea"/>
                  <a:sym typeface="+mn-lt"/>
                </a:rPr>
                <a:t>此处添加文字</a:t>
              </a:r>
            </a:p>
          </p:txBody>
        </p:sp>
      </p:grpSp>
      <p:grpSp>
        <p:nvGrpSpPr>
          <p:cNvPr id="58" name="组合 57">
            <a:extLst>
              <a:ext uri="{FF2B5EF4-FFF2-40B4-BE49-F238E27FC236}">
                <a16:creationId xmlns="" xmlns:a16="http://schemas.microsoft.com/office/drawing/2014/main" id="{580A7A4D-B548-4BCD-8905-F9CA95D456E0}"/>
              </a:ext>
            </a:extLst>
          </p:cNvPr>
          <p:cNvGrpSpPr/>
          <p:nvPr/>
        </p:nvGrpSpPr>
        <p:grpSpPr>
          <a:xfrm>
            <a:off x="8761961" y="3341393"/>
            <a:ext cx="2953724" cy="983025"/>
            <a:chOff x="-329262" y="3683019"/>
            <a:chExt cx="2953724" cy="983025"/>
          </a:xfrm>
        </p:grpSpPr>
        <p:sp>
          <p:nvSpPr>
            <p:cNvPr id="59" name="TextBox 14">
              <a:extLst>
                <a:ext uri="{FF2B5EF4-FFF2-40B4-BE49-F238E27FC236}">
                  <a16:creationId xmlns="" xmlns:a16="http://schemas.microsoft.com/office/drawing/2014/main" id="{7B3FAA56-65C3-4625-B2BB-3BD72A2B2E32}"/>
                </a:ext>
              </a:extLst>
            </p:cNvPr>
            <p:cNvSpPr txBox="1"/>
            <p:nvPr/>
          </p:nvSpPr>
          <p:spPr>
            <a:xfrm>
              <a:off x="-258142" y="4019713"/>
              <a:ext cx="2882604" cy="646331"/>
            </a:xfrm>
            <a:prstGeom prst="rect">
              <a:avLst/>
            </a:prstGeom>
            <a:noFill/>
          </p:spPr>
          <p:txBody>
            <a:bodyPr wrap="square" lIns="0" tIns="0" rIns="0" bIns="0" rtlCol="0">
              <a:spAutoFit/>
            </a:bodyPr>
            <a:lstStyle>
              <a:defPPr>
                <a:defRPr lang="zh-CN"/>
              </a:defPPr>
              <a:lvl1pPr algn="just">
                <a:defRPr sz="900">
                  <a:solidFill>
                    <a:schemeClr val="tx1">
                      <a:lumMod val="65000"/>
                      <a:lumOff val="35000"/>
                    </a:schemeClr>
                  </a:solidFill>
                  <a:latin typeface="微软雅黑" pitchFamily="34" charset="-122"/>
                  <a:ea typeface="微软雅黑" pitchFamily="34" charset="-122"/>
                </a:defRPr>
              </a:lvl1pPr>
            </a:lstStyle>
            <a:p>
              <a:pPr algn="l"/>
              <a:r>
                <a:rPr lang="zh-CN" altLang="en-US" sz="1400" dirty="0">
                  <a:solidFill>
                    <a:schemeClr val="tx1">
                      <a:lumMod val="85000"/>
                      <a:lumOff val="15000"/>
                    </a:schemeClr>
                  </a:solidFill>
                  <a:latin typeface="+mn-lt"/>
                  <a:ea typeface="+mn-ea"/>
                  <a:cs typeface="+mn-ea"/>
                  <a:sym typeface="+mn-lt"/>
                </a:rPr>
                <a:t>详写内容</a:t>
              </a:r>
              <a:r>
                <a:rPr lang="en-US" altLang="zh-CN" sz="1400" dirty="0">
                  <a:solidFill>
                    <a:schemeClr val="tx1">
                      <a:lumMod val="85000"/>
                      <a:lumOff val="15000"/>
                    </a:schemeClr>
                  </a:solidFill>
                  <a:latin typeface="+mn-lt"/>
                  <a:ea typeface="+mn-ea"/>
                  <a:cs typeface="+mn-ea"/>
                  <a:sym typeface="+mn-lt"/>
                </a:rPr>
                <a:t>……</a:t>
              </a:r>
              <a:r>
                <a:rPr lang="zh-CN" altLang="en-US" sz="1400" dirty="0">
                  <a:solidFill>
                    <a:schemeClr val="tx1">
                      <a:lumMod val="85000"/>
                      <a:lumOff val="15000"/>
                    </a:schemeClr>
                  </a:solidFill>
                  <a:latin typeface="+mn-lt"/>
                  <a:ea typeface="+mn-ea"/>
                  <a:cs typeface="+mn-ea"/>
                  <a:sym typeface="+mn-lt"/>
                </a:rPr>
                <a:t>点击输入本栏的具体文字，简明扼要的说明分项内容，此为概念图解</a:t>
              </a:r>
            </a:p>
          </p:txBody>
        </p:sp>
        <p:sp>
          <p:nvSpPr>
            <p:cNvPr id="60" name="文本框 59">
              <a:extLst>
                <a:ext uri="{FF2B5EF4-FFF2-40B4-BE49-F238E27FC236}">
                  <a16:creationId xmlns="" xmlns:a16="http://schemas.microsoft.com/office/drawing/2014/main" id="{99060EAD-1D19-485F-91BE-D1CF13E5253A}"/>
                </a:ext>
              </a:extLst>
            </p:cNvPr>
            <p:cNvSpPr txBox="1"/>
            <p:nvPr/>
          </p:nvSpPr>
          <p:spPr>
            <a:xfrm>
              <a:off x="-329262" y="3683019"/>
              <a:ext cx="1569660" cy="369332"/>
            </a:xfrm>
            <a:prstGeom prst="rect">
              <a:avLst/>
            </a:prstGeom>
            <a:noFill/>
          </p:spPr>
          <p:txBody>
            <a:bodyPr wrap="none" rtlCol="0">
              <a:spAutoFit/>
            </a:bodyPr>
            <a:lstStyle/>
            <a:p>
              <a:r>
                <a:rPr lang="zh-CN" altLang="en-US" dirty="0">
                  <a:solidFill>
                    <a:schemeClr val="tx1">
                      <a:lumMod val="75000"/>
                      <a:lumOff val="25000"/>
                    </a:schemeClr>
                  </a:solidFill>
                  <a:cs typeface="+mn-ea"/>
                  <a:sym typeface="+mn-lt"/>
                </a:rPr>
                <a:t>此处添加文字</a:t>
              </a:r>
            </a:p>
          </p:txBody>
        </p:sp>
      </p:grpSp>
      <p:grpSp>
        <p:nvGrpSpPr>
          <p:cNvPr id="61" name="组合 60">
            <a:extLst>
              <a:ext uri="{FF2B5EF4-FFF2-40B4-BE49-F238E27FC236}">
                <a16:creationId xmlns="" xmlns:a16="http://schemas.microsoft.com/office/drawing/2014/main" id="{383D7822-1F35-4994-971E-B2149DB28589}"/>
              </a:ext>
            </a:extLst>
          </p:cNvPr>
          <p:cNvGrpSpPr/>
          <p:nvPr/>
        </p:nvGrpSpPr>
        <p:grpSpPr>
          <a:xfrm>
            <a:off x="491151" y="5064229"/>
            <a:ext cx="2940037" cy="975969"/>
            <a:chOff x="-258142" y="3690075"/>
            <a:chExt cx="2940037" cy="975969"/>
          </a:xfrm>
        </p:grpSpPr>
        <p:sp>
          <p:nvSpPr>
            <p:cNvPr id="62" name="TextBox 14">
              <a:extLst>
                <a:ext uri="{FF2B5EF4-FFF2-40B4-BE49-F238E27FC236}">
                  <a16:creationId xmlns="" xmlns:a16="http://schemas.microsoft.com/office/drawing/2014/main" id="{0E60A8BF-0EEE-474C-8E1C-CA4442A6053A}"/>
                </a:ext>
              </a:extLst>
            </p:cNvPr>
            <p:cNvSpPr txBox="1"/>
            <p:nvPr/>
          </p:nvSpPr>
          <p:spPr>
            <a:xfrm>
              <a:off x="-258142" y="4019713"/>
              <a:ext cx="2882604" cy="646331"/>
            </a:xfrm>
            <a:prstGeom prst="rect">
              <a:avLst/>
            </a:prstGeom>
            <a:noFill/>
          </p:spPr>
          <p:txBody>
            <a:bodyPr wrap="square" lIns="0" tIns="0" rIns="0" bIns="0" rtlCol="0">
              <a:spAutoFit/>
            </a:bodyPr>
            <a:lstStyle>
              <a:defPPr>
                <a:defRPr lang="zh-CN"/>
              </a:defPPr>
              <a:lvl1pPr algn="just">
                <a:defRPr sz="900">
                  <a:solidFill>
                    <a:schemeClr val="tx1">
                      <a:lumMod val="65000"/>
                      <a:lumOff val="35000"/>
                    </a:schemeClr>
                  </a:solidFill>
                  <a:latin typeface="微软雅黑" pitchFamily="34" charset="-122"/>
                  <a:ea typeface="微软雅黑" pitchFamily="34" charset="-122"/>
                </a:defRPr>
              </a:lvl1pPr>
            </a:lstStyle>
            <a:p>
              <a:pPr algn="r"/>
              <a:r>
                <a:rPr lang="zh-CN" altLang="en-US" sz="1400" dirty="0">
                  <a:solidFill>
                    <a:schemeClr val="tx1">
                      <a:lumMod val="85000"/>
                      <a:lumOff val="15000"/>
                    </a:schemeClr>
                  </a:solidFill>
                  <a:latin typeface="+mn-lt"/>
                  <a:ea typeface="+mn-ea"/>
                  <a:cs typeface="+mn-ea"/>
                  <a:sym typeface="+mn-lt"/>
                </a:rPr>
                <a:t>详写内容</a:t>
              </a:r>
              <a:r>
                <a:rPr lang="en-US" altLang="zh-CN" sz="1400" dirty="0">
                  <a:solidFill>
                    <a:schemeClr val="tx1">
                      <a:lumMod val="85000"/>
                      <a:lumOff val="15000"/>
                    </a:schemeClr>
                  </a:solidFill>
                  <a:latin typeface="+mn-lt"/>
                  <a:ea typeface="+mn-ea"/>
                  <a:cs typeface="+mn-ea"/>
                  <a:sym typeface="+mn-lt"/>
                </a:rPr>
                <a:t>……</a:t>
              </a:r>
              <a:r>
                <a:rPr lang="zh-CN" altLang="en-US" sz="1400" dirty="0">
                  <a:solidFill>
                    <a:schemeClr val="tx1">
                      <a:lumMod val="85000"/>
                      <a:lumOff val="15000"/>
                    </a:schemeClr>
                  </a:solidFill>
                  <a:latin typeface="+mn-lt"/>
                  <a:ea typeface="+mn-ea"/>
                  <a:cs typeface="+mn-ea"/>
                  <a:sym typeface="+mn-lt"/>
                </a:rPr>
                <a:t>点击输入本栏的具体文字，简明扼要的说明分项内容，此为概念图解</a:t>
              </a:r>
            </a:p>
          </p:txBody>
        </p:sp>
        <p:sp>
          <p:nvSpPr>
            <p:cNvPr id="63" name="文本框 62">
              <a:extLst>
                <a:ext uri="{FF2B5EF4-FFF2-40B4-BE49-F238E27FC236}">
                  <a16:creationId xmlns="" xmlns:a16="http://schemas.microsoft.com/office/drawing/2014/main" id="{C0AC7456-5FC7-49FA-9142-1A7825B1F08D}"/>
                </a:ext>
              </a:extLst>
            </p:cNvPr>
            <p:cNvSpPr txBox="1"/>
            <p:nvPr/>
          </p:nvSpPr>
          <p:spPr>
            <a:xfrm>
              <a:off x="1112235" y="3690075"/>
              <a:ext cx="1569660" cy="369332"/>
            </a:xfrm>
            <a:prstGeom prst="rect">
              <a:avLst/>
            </a:prstGeom>
            <a:noFill/>
          </p:spPr>
          <p:txBody>
            <a:bodyPr wrap="none" rtlCol="0">
              <a:spAutoFit/>
            </a:bodyPr>
            <a:lstStyle/>
            <a:p>
              <a:pPr algn="r"/>
              <a:r>
                <a:rPr lang="zh-CN" altLang="en-US" dirty="0">
                  <a:solidFill>
                    <a:schemeClr val="tx1">
                      <a:lumMod val="75000"/>
                      <a:lumOff val="25000"/>
                    </a:schemeClr>
                  </a:solidFill>
                  <a:cs typeface="+mn-ea"/>
                  <a:sym typeface="+mn-lt"/>
                </a:rPr>
                <a:t>此处添加文字</a:t>
              </a:r>
            </a:p>
          </p:txBody>
        </p:sp>
      </p:grpSp>
      <p:grpSp>
        <p:nvGrpSpPr>
          <p:cNvPr id="64" name="组合 63">
            <a:extLst>
              <a:ext uri="{FF2B5EF4-FFF2-40B4-BE49-F238E27FC236}">
                <a16:creationId xmlns="" xmlns:a16="http://schemas.microsoft.com/office/drawing/2014/main" id="{B29F2FA6-B3F2-4C9D-A5A0-37FAAF16FBA5}"/>
              </a:ext>
            </a:extLst>
          </p:cNvPr>
          <p:cNvGrpSpPr/>
          <p:nvPr/>
        </p:nvGrpSpPr>
        <p:grpSpPr>
          <a:xfrm>
            <a:off x="8761961" y="5060701"/>
            <a:ext cx="2953724" cy="983025"/>
            <a:chOff x="-329262" y="3683019"/>
            <a:chExt cx="2953724" cy="983025"/>
          </a:xfrm>
        </p:grpSpPr>
        <p:sp>
          <p:nvSpPr>
            <p:cNvPr id="65" name="TextBox 14">
              <a:extLst>
                <a:ext uri="{FF2B5EF4-FFF2-40B4-BE49-F238E27FC236}">
                  <a16:creationId xmlns="" xmlns:a16="http://schemas.microsoft.com/office/drawing/2014/main" id="{DB709446-4C31-4250-BA02-7CD8E4C6BB48}"/>
                </a:ext>
              </a:extLst>
            </p:cNvPr>
            <p:cNvSpPr txBox="1"/>
            <p:nvPr/>
          </p:nvSpPr>
          <p:spPr>
            <a:xfrm>
              <a:off x="-258142" y="4019713"/>
              <a:ext cx="2882604" cy="646331"/>
            </a:xfrm>
            <a:prstGeom prst="rect">
              <a:avLst/>
            </a:prstGeom>
            <a:noFill/>
          </p:spPr>
          <p:txBody>
            <a:bodyPr wrap="square" lIns="0" tIns="0" rIns="0" bIns="0" rtlCol="0">
              <a:spAutoFit/>
            </a:bodyPr>
            <a:lstStyle>
              <a:defPPr>
                <a:defRPr lang="zh-CN"/>
              </a:defPPr>
              <a:lvl1pPr algn="just">
                <a:defRPr sz="900">
                  <a:solidFill>
                    <a:schemeClr val="tx1">
                      <a:lumMod val="65000"/>
                      <a:lumOff val="35000"/>
                    </a:schemeClr>
                  </a:solidFill>
                  <a:latin typeface="微软雅黑" pitchFamily="34" charset="-122"/>
                  <a:ea typeface="微软雅黑" pitchFamily="34" charset="-122"/>
                </a:defRPr>
              </a:lvl1pPr>
            </a:lstStyle>
            <a:p>
              <a:pPr algn="l"/>
              <a:r>
                <a:rPr lang="zh-CN" altLang="en-US" sz="1400" dirty="0">
                  <a:solidFill>
                    <a:schemeClr val="tx1">
                      <a:lumMod val="85000"/>
                      <a:lumOff val="15000"/>
                    </a:schemeClr>
                  </a:solidFill>
                  <a:latin typeface="+mn-lt"/>
                  <a:ea typeface="+mn-ea"/>
                  <a:cs typeface="+mn-ea"/>
                  <a:sym typeface="+mn-lt"/>
                </a:rPr>
                <a:t>详写内容</a:t>
              </a:r>
              <a:r>
                <a:rPr lang="en-US" altLang="zh-CN" sz="1400" dirty="0">
                  <a:solidFill>
                    <a:schemeClr val="tx1">
                      <a:lumMod val="85000"/>
                      <a:lumOff val="15000"/>
                    </a:schemeClr>
                  </a:solidFill>
                  <a:latin typeface="+mn-lt"/>
                  <a:ea typeface="+mn-ea"/>
                  <a:cs typeface="+mn-ea"/>
                  <a:sym typeface="+mn-lt"/>
                </a:rPr>
                <a:t>……</a:t>
              </a:r>
              <a:r>
                <a:rPr lang="zh-CN" altLang="en-US" sz="1400" dirty="0">
                  <a:solidFill>
                    <a:schemeClr val="tx1">
                      <a:lumMod val="85000"/>
                      <a:lumOff val="15000"/>
                    </a:schemeClr>
                  </a:solidFill>
                  <a:latin typeface="+mn-lt"/>
                  <a:ea typeface="+mn-ea"/>
                  <a:cs typeface="+mn-ea"/>
                  <a:sym typeface="+mn-lt"/>
                </a:rPr>
                <a:t>点击输入本栏的具体文字，简明扼要的说明分项内容，此为概念图解</a:t>
              </a:r>
            </a:p>
          </p:txBody>
        </p:sp>
        <p:sp>
          <p:nvSpPr>
            <p:cNvPr id="66" name="文本框 65">
              <a:extLst>
                <a:ext uri="{FF2B5EF4-FFF2-40B4-BE49-F238E27FC236}">
                  <a16:creationId xmlns="" xmlns:a16="http://schemas.microsoft.com/office/drawing/2014/main" id="{032350C0-F3C2-44B2-8493-DF1CB9166D3D}"/>
                </a:ext>
              </a:extLst>
            </p:cNvPr>
            <p:cNvSpPr txBox="1"/>
            <p:nvPr/>
          </p:nvSpPr>
          <p:spPr>
            <a:xfrm>
              <a:off x="-329262" y="3683019"/>
              <a:ext cx="1569660" cy="369332"/>
            </a:xfrm>
            <a:prstGeom prst="rect">
              <a:avLst/>
            </a:prstGeom>
            <a:noFill/>
          </p:spPr>
          <p:txBody>
            <a:bodyPr wrap="none" rtlCol="0">
              <a:spAutoFit/>
            </a:bodyPr>
            <a:lstStyle/>
            <a:p>
              <a:r>
                <a:rPr lang="zh-CN" altLang="en-US" dirty="0">
                  <a:solidFill>
                    <a:schemeClr val="tx1">
                      <a:lumMod val="75000"/>
                      <a:lumOff val="25000"/>
                    </a:schemeClr>
                  </a:solidFill>
                  <a:cs typeface="+mn-ea"/>
                  <a:sym typeface="+mn-lt"/>
                </a:rPr>
                <a:t>此处添加文字</a:t>
              </a:r>
            </a:p>
          </p:txBody>
        </p:sp>
      </p:grpSp>
    </p:spTree>
    <p:extLst>
      <p:ext uri="{BB962C8B-B14F-4D97-AF65-F5344CB8AC3E}">
        <p14:creationId xmlns:p14="http://schemas.microsoft.com/office/powerpoint/2010/main" val="933069172"/>
      </p:ext>
    </p:extLst>
  </p:cSld>
  <p:clrMapOvr>
    <a:masterClrMapping/>
  </p:clrMapOvr>
  <mc:AlternateContent xmlns:mc="http://schemas.openxmlformats.org/markup-compatibility/2006" xmlns:p14="http://schemas.microsoft.com/office/powerpoint/2010/main">
    <mc:Choice Requires="p14">
      <p:transition spd="slow" p14:dur="1250" advClick="0" advTm="0">
        <p14:switch dir="r"/>
      </p:transition>
    </mc:Choice>
    <mc:Fallback xmlns="">
      <p:transition spd="slow" advClick="0"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6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8" decel="6000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par>
                                    <p:cTn id="13" presetID="2" presetClass="entr" presetSubtype="8" decel="6000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500" fill="hold"/>
                                            <p:tgtEl>
                                              <p:spTgt spid="5"/>
                                            </p:tgtEl>
                                            <p:attrNameLst>
                                              <p:attrName>ppt_x</p:attrName>
                                            </p:attrNameLst>
                                          </p:cBhvr>
                                          <p:tavLst>
                                            <p:tav tm="0">
                                              <p:val>
                                                <p:strVal val="0-#ppt_w/2"/>
                                              </p:val>
                                            </p:tav>
                                            <p:tav tm="100000">
                                              <p:val>
                                                <p:strVal val="#ppt_x"/>
                                              </p:val>
                                            </p:tav>
                                          </p:tavLst>
                                        </p:anim>
                                        <p:anim calcmode="lin" valueType="num">
                                          <p:cBhvr additive="base">
                                            <p:cTn id="16" dur="500" fill="hold"/>
                                            <p:tgtEl>
                                              <p:spTgt spid="5"/>
                                            </p:tgtEl>
                                            <p:attrNameLst>
                                              <p:attrName>ppt_y</p:attrName>
                                            </p:attrNameLst>
                                          </p:cBhvr>
                                          <p:tavLst>
                                            <p:tav tm="0">
                                              <p:val>
                                                <p:strVal val="#ppt_y"/>
                                              </p:val>
                                            </p:tav>
                                            <p:tav tm="100000">
                                              <p:val>
                                                <p:strVal val="#ppt_y"/>
                                              </p:val>
                                            </p:tav>
                                          </p:tavLst>
                                        </p:anim>
                                      </p:childTnLst>
                                    </p:cTn>
                                  </p:par>
                                </p:childTnLst>
                              </p:cTn>
                            </p:par>
                            <p:par>
                              <p:cTn id="17" fill="hold">
                                <p:stCondLst>
                                  <p:cond delay="500"/>
                                </p:stCondLst>
                                <p:childTnLst>
                                  <p:par>
                                    <p:cTn id="18" presetID="10" presetClass="entr" presetSubtype="0" fill="hold" grpId="0" nodeType="afterEffect">
                                      <p:stCondLst>
                                        <p:cond delay="0"/>
                                      </p:stCondLst>
                                      <p:iterate type="lt">
                                        <p:tmPct val="10000"/>
                                      </p:iterate>
                                      <p:childTnLst>
                                        <p:set>
                                          <p:cBhvr>
                                            <p:cTn id="19" dur="1" fill="hold">
                                              <p:stCondLst>
                                                <p:cond delay="0"/>
                                              </p:stCondLst>
                                            </p:cTn>
                                            <p:tgtEl>
                                              <p:spTgt spid="2"/>
                                            </p:tgtEl>
                                            <p:attrNameLst>
                                              <p:attrName>style.visibility</p:attrName>
                                            </p:attrNameLst>
                                          </p:cBhvr>
                                          <p:to>
                                            <p:strVal val="visible"/>
                                          </p:to>
                                        </p:set>
                                        <p:animEffect transition="in" filter="fade">
                                          <p:cBhvr>
                                            <p:cTn id="20" dur="500"/>
                                            <p:tgtEl>
                                              <p:spTgt spid="2"/>
                                            </p:tgtEl>
                                          </p:cBhvr>
                                        </p:animEffect>
                                      </p:childTnLst>
                                    </p:cTn>
                                  </p:par>
                                </p:childTnLst>
                              </p:cTn>
                            </p:par>
                            <p:par>
                              <p:cTn id="21" fill="hold">
                                <p:stCondLst>
                                  <p:cond delay="1400"/>
                                </p:stCondLst>
                                <p:childTnLst>
                                  <p:par>
                                    <p:cTn id="22" presetID="42" presetClass="entr" presetSubtype="0" fill="hold" nodeType="after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fade">
                                          <p:cBhvr>
                                            <p:cTn id="24" dur="750"/>
                                            <p:tgtEl>
                                              <p:spTgt spid="6"/>
                                            </p:tgtEl>
                                          </p:cBhvr>
                                        </p:animEffect>
                                        <p:anim calcmode="lin" valueType="num">
                                          <p:cBhvr>
                                            <p:cTn id="25" dur="750" fill="hold"/>
                                            <p:tgtEl>
                                              <p:spTgt spid="6"/>
                                            </p:tgtEl>
                                            <p:attrNameLst>
                                              <p:attrName>ppt_x</p:attrName>
                                            </p:attrNameLst>
                                          </p:cBhvr>
                                          <p:tavLst>
                                            <p:tav tm="0">
                                              <p:val>
                                                <p:strVal val="#ppt_x"/>
                                              </p:val>
                                            </p:tav>
                                            <p:tav tm="100000">
                                              <p:val>
                                                <p:strVal val="#ppt_x"/>
                                              </p:val>
                                            </p:tav>
                                          </p:tavLst>
                                        </p:anim>
                                        <p:anim calcmode="lin" valueType="num">
                                          <p:cBhvr>
                                            <p:cTn id="26" dur="750" fill="hold"/>
                                            <p:tgtEl>
                                              <p:spTgt spid="6"/>
                                            </p:tgtEl>
                                            <p:attrNameLst>
                                              <p:attrName>ppt_y</p:attrName>
                                            </p:attrNameLst>
                                          </p:cBhvr>
                                          <p:tavLst>
                                            <p:tav tm="0">
                                              <p:val>
                                                <p:strVal val="#ppt_y+.1"/>
                                              </p:val>
                                            </p:tav>
                                            <p:tav tm="100000">
                                              <p:val>
                                                <p:strVal val="#ppt_y"/>
                                              </p:val>
                                            </p:tav>
                                          </p:tavLst>
                                        </p:anim>
                                      </p:childTnLst>
                                    </p:cTn>
                                  </p:par>
                                </p:childTnLst>
                              </p:cTn>
                            </p:par>
                            <p:par>
                              <p:cTn id="27" fill="hold">
                                <p:stCondLst>
                                  <p:cond delay="2150"/>
                                </p:stCondLst>
                                <p:childTnLst>
                                  <p:par>
                                    <p:cTn id="28" presetID="2" presetClass="entr" presetSubtype="12" fill="hold" nodeType="afterEffect" p14:presetBounceEnd="40000">
                                      <p:stCondLst>
                                        <p:cond delay="0"/>
                                      </p:stCondLst>
                                      <p:childTnLst>
                                        <p:set>
                                          <p:cBhvr>
                                            <p:cTn id="29" dur="1" fill="hold">
                                              <p:stCondLst>
                                                <p:cond delay="0"/>
                                              </p:stCondLst>
                                            </p:cTn>
                                            <p:tgtEl>
                                              <p:spTgt spid="15"/>
                                            </p:tgtEl>
                                            <p:attrNameLst>
                                              <p:attrName>style.visibility</p:attrName>
                                            </p:attrNameLst>
                                          </p:cBhvr>
                                          <p:to>
                                            <p:strVal val="visible"/>
                                          </p:to>
                                        </p:set>
                                        <p:anim calcmode="lin" valueType="num" p14:bounceEnd="40000">
                                          <p:cBhvr additive="base">
                                            <p:cTn id="30" dur="1000" fill="hold"/>
                                            <p:tgtEl>
                                              <p:spTgt spid="15"/>
                                            </p:tgtEl>
                                            <p:attrNameLst>
                                              <p:attrName>ppt_x</p:attrName>
                                            </p:attrNameLst>
                                          </p:cBhvr>
                                          <p:tavLst>
                                            <p:tav tm="0">
                                              <p:val>
                                                <p:strVal val="0-#ppt_w/2"/>
                                              </p:val>
                                            </p:tav>
                                            <p:tav tm="100000">
                                              <p:val>
                                                <p:strVal val="#ppt_x"/>
                                              </p:val>
                                            </p:tav>
                                          </p:tavLst>
                                        </p:anim>
                                        <p:anim calcmode="lin" valueType="num" p14:bounceEnd="40000">
                                          <p:cBhvr additive="base">
                                            <p:cTn id="31" dur="1000" fill="hold"/>
                                            <p:tgtEl>
                                              <p:spTgt spid="15"/>
                                            </p:tgtEl>
                                            <p:attrNameLst>
                                              <p:attrName>ppt_y</p:attrName>
                                            </p:attrNameLst>
                                          </p:cBhvr>
                                          <p:tavLst>
                                            <p:tav tm="0">
                                              <p:val>
                                                <p:strVal val="1+#ppt_h/2"/>
                                              </p:val>
                                            </p:tav>
                                            <p:tav tm="100000">
                                              <p:val>
                                                <p:strVal val="#ppt_y"/>
                                              </p:val>
                                            </p:tav>
                                          </p:tavLst>
                                        </p:anim>
                                      </p:childTnLst>
                                    </p:cTn>
                                  </p:par>
                                  <p:par>
                                    <p:cTn id="32" presetID="2" presetClass="entr" presetSubtype="6" fill="hold" nodeType="withEffect" p14:presetBounceEnd="40000">
                                      <p:stCondLst>
                                        <p:cond delay="0"/>
                                      </p:stCondLst>
                                      <p:childTnLst>
                                        <p:set>
                                          <p:cBhvr>
                                            <p:cTn id="33" dur="1" fill="hold">
                                              <p:stCondLst>
                                                <p:cond delay="0"/>
                                              </p:stCondLst>
                                            </p:cTn>
                                            <p:tgtEl>
                                              <p:spTgt spid="32"/>
                                            </p:tgtEl>
                                            <p:attrNameLst>
                                              <p:attrName>style.visibility</p:attrName>
                                            </p:attrNameLst>
                                          </p:cBhvr>
                                          <p:to>
                                            <p:strVal val="visible"/>
                                          </p:to>
                                        </p:set>
                                        <p:anim calcmode="lin" valueType="num" p14:bounceEnd="40000">
                                          <p:cBhvr additive="base">
                                            <p:cTn id="34" dur="1000" fill="hold"/>
                                            <p:tgtEl>
                                              <p:spTgt spid="32"/>
                                            </p:tgtEl>
                                            <p:attrNameLst>
                                              <p:attrName>ppt_x</p:attrName>
                                            </p:attrNameLst>
                                          </p:cBhvr>
                                          <p:tavLst>
                                            <p:tav tm="0">
                                              <p:val>
                                                <p:strVal val="1+#ppt_w/2"/>
                                              </p:val>
                                            </p:tav>
                                            <p:tav tm="100000">
                                              <p:val>
                                                <p:strVal val="#ppt_x"/>
                                              </p:val>
                                            </p:tav>
                                          </p:tavLst>
                                        </p:anim>
                                        <p:anim calcmode="lin" valueType="num" p14:bounceEnd="40000">
                                          <p:cBhvr additive="base">
                                            <p:cTn id="35" dur="1000" fill="hold"/>
                                            <p:tgtEl>
                                              <p:spTgt spid="32"/>
                                            </p:tgtEl>
                                            <p:attrNameLst>
                                              <p:attrName>ppt_y</p:attrName>
                                            </p:attrNameLst>
                                          </p:cBhvr>
                                          <p:tavLst>
                                            <p:tav tm="0">
                                              <p:val>
                                                <p:strVal val="1+#ppt_h/2"/>
                                              </p:val>
                                            </p:tav>
                                            <p:tav tm="100000">
                                              <p:val>
                                                <p:strVal val="#ppt_y"/>
                                              </p:val>
                                            </p:tav>
                                          </p:tavLst>
                                        </p:anim>
                                      </p:childTnLst>
                                    </p:cTn>
                                  </p:par>
                                  <p:par>
                                    <p:cTn id="36" presetID="2" presetClass="entr" presetSubtype="12" fill="hold" nodeType="withEffect" p14:presetBounceEnd="40000">
                                      <p:stCondLst>
                                        <p:cond delay="0"/>
                                      </p:stCondLst>
                                      <p:childTnLst>
                                        <p:set>
                                          <p:cBhvr>
                                            <p:cTn id="37" dur="1" fill="hold">
                                              <p:stCondLst>
                                                <p:cond delay="0"/>
                                              </p:stCondLst>
                                            </p:cTn>
                                            <p:tgtEl>
                                              <p:spTgt spid="18"/>
                                            </p:tgtEl>
                                            <p:attrNameLst>
                                              <p:attrName>style.visibility</p:attrName>
                                            </p:attrNameLst>
                                          </p:cBhvr>
                                          <p:to>
                                            <p:strVal val="visible"/>
                                          </p:to>
                                        </p:set>
                                        <p:anim calcmode="lin" valueType="num" p14:bounceEnd="40000">
                                          <p:cBhvr additive="base">
                                            <p:cTn id="38" dur="1000" fill="hold"/>
                                            <p:tgtEl>
                                              <p:spTgt spid="18"/>
                                            </p:tgtEl>
                                            <p:attrNameLst>
                                              <p:attrName>ppt_x</p:attrName>
                                            </p:attrNameLst>
                                          </p:cBhvr>
                                          <p:tavLst>
                                            <p:tav tm="0">
                                              <p:val>
                                                <p:strVal val="0-#ppt_w/2"/>
                                              </p:val>
                                            </p:tav>
                                            <p:tav tm="100000">
                                              <p:val>
                                                <p:strVal val="#ppt_x"/>
                                              </p:val>
                                            </p:tav>
                                          </p:tavLst>
                                        </p:anim>
                                        <p:anim calcmode="lin" valueType="num" p14:bounceEnd="40000">
                                          <p:cBhvr additive="base">
                                            <p:cTn id="39" dur="1000" fill="hold"/>
                                            <p:tgtEl>
                                              <p:spTgt spid="18"/>
                                            </p:tgtEl>
                                            <p:attrNameLst>
                                              <p:attrName>ppt_y</p:attrName>
                                            </p:attrNameLst>
                                          </p:cBhvr>
                                          <p:tavLst>
                                            <p:tav tm="0">
                                              <p:val>
                                                <p:strVal val="1+#ppt_h/2"/>
                                              </p:val>
                                            </p:tav>
                                            <p:tav tm="100000">
                                              <p:val>
                                                <p:strVal val="#ppt_y"/>
                                              </p:val>
                                            </p:tav>
                                          </p:tavLst>
                                        </p:anim>
                                      </p:childTnLst>
                                    </p:cTn>
                                  </p:par>
                                  <p:par>
                                    <p:cTn id="40" presetID="2" presetClass="entr" presetSubtype="6" fill="hold" nodeType="withEffect" p14:presetBounceEnd="40000">
                                      <p:stCondLst>
                                        <p:cond delay="0"/>
                                      </p:stCondLst>
                                      <p:childTnLst>
                                        <p:set>
                                          <p:cBhvr>
                                            <p:cTn id="41" dur="1" fill="hold">
                                              <p:stCondLst>
                                                <p:cond delay="0"/>
                                              </p:stCondLst>
                                            </p:cTn>
                                            <p:tgtEl>
                                              <p:spTgt spid="24"/>
                                            </p:tgtEl>
                                            <p:attrNameLst>
                                              <p:attrName>style.visibility</p:attrName>
                                            </p:attrNameLst>
                                          </p:cBhvr>
                                          <p:to>
                                            <p:strVal val="visible"/>
                                          </p:to>
                                        </p:set>
                                        <p:anim calcmode="lin" valueType="num" p14:bounceEnd="40000">
                                          <p:cBhvr additive="base">
                                            <p:cTn id="42" dur="1000" fill="hold"/>
                                            <p:tgtEl>
                                              <p:spTgt spid="24"/>
                                            </p:tgtEl>
                                            <p:attrNameLst>
                                              <p:attrName>ppt_x</p:attrName>
                                            </p:attrNameLst>
                                          </p:cBhvr>
                                          <p:tavLst>
                                            <p:tav tm="0">
                                              <p:val>
                                                <p:strVal val="1+#ppt_w/2"/>
                                              </p:val>
                                            </p:tav>
                                            <p:tav tm="100000">
                                              <p:val>
                                                <p:strVal val="#ppt_x"/>
                                              </p:val>
                                            </p:tav>
                                          </p:tavLst>
                                        </p:anim>
                                        <p:anim calcmode="lin" valueType="num" p14:bounceEnd="40000">
                                          <p:cBhvr additive="base">
                                            <p:cTn id="43" dur="1000" fill="hold"/>
                                            <p:tgtEl>
                                              <p:spTgt spid="24"/>
                                            </p:tgtEl>
                                            <p:attrNameLst>
                                              <p:attrName>ppt_y</p:attrName>
                                            </p:attrNameLst>
                                          </p:cBhvr>
                                          <p:tavLst>
                                            <p:tav tm="0">
                                              <p:val>
                                                <p:strVal val="1+#ppt_h/2"/>
                                              </p:val>
                                            </p:tav>
                                            <p:tav tm="100000">
                                              <p:val>
                                                <p:strVal val="#ppt_y"/>
                                              </p:val>
                                            </p:tav>
                                          </p:tavLst>
                                        </p:anim>
                                      </p:childTnLst>
                                    </p:cTn>
                                  </p:par>
                                  <p:par>
                                    <p:cTn id="44" presetID="2" presetClass="entr" presetSubtype="12" fill="hold" nodeType="withEffect" p14:presetBounceEnd="40000">
                                      <p:stCondLst>
                                        <p:cond delay="0"/>
                                      </p:stCondLst>
                                      <p:childTnLst>
                                        <p:set>
                                          <p:cBhvr>
                                            <p:cTn id="45" dur="1" fill="hold">
                                              <p:stCondLst>
                                                <p:cond delay="0"/>
                                              </p:stCondLst>
                                            </p:cTn>
                                            <p:tgtEl>
                                              <p:spTgt spid="21"/>
                                            </p:tgtEl>
                                            <p:attrNameLst>
                                              <p:attrName>style.visibility</p:attrName>
                                            </p:attrNameLst>
                                          </p:cBhvr>
                                          <p:to>
                                            <p:strVal val="visible"/>
                                          </p:to>
                                        </p:set>
                                        <p:anim calcmode="lin" valueType="num" p14:bounceEnd="40000">
                                          <p:cBhvr additive="base">
                                            <p:cTn id="46" dur="1000" fill="hold"/>
                                            <p:tgtEl>
                                              <p:spTgt spid="21"/>
                                            </p:tgtEl>
                                            <p:attrNameLst>
                                              <p:attrName>ppt_x</p:attrName>
                                            </p:attrNameLst>
                                          </p:cBhvr>
                                          <p:tavLst>
                                            <p:tav tm="0">
                                              <p:val>
                                                <p:strVal val="0-#ppt_w/2"/>
                                              </p:val>
                                            </p:tav>
                                            <p:tav tm="100000">
                                              <p:val>
                                                <p:strVal val="#ppt_x"/>
                                              </p:val>
                                            </p:tav>
                                          </p:tavLst>
                                        </p:anim>
                                        <p:anim calcmode="lin" valueType="num" p14:bounceEnd="40000">
                                          <p:cBhvr additive="base">
                                            <p:cTn id="47" dur="1000" fill="hold"/>
                                            <p:tgtEl>
                                              <p:spTgt spid="21"/>
                                            </p:tgtEl>
                                            <p:attrNameLst>
                                              <p:attrName>ppt_y</p:attrName>
                                            </p:attrNameLst>
                                          </p:cBhvr>
                                          <p:tavLst>
                                            <p:tav tm="0">
                                              <p:val>
                                                <p:strVal val="1+#ppt_h/2"/>
                                              </p:val>
                                            </p:tav>
                                            <p:tav tm="100000">
                                              <p:val>
                                                <p:strVal val="#ppt_y"/>
                                              </p:val>
                                            </p:tav>
                                          </p:tavLst>
                                        </p:anim>
                                      </p:childTnLst>
                                    </p:cTn>
                                  </p:par>
                                  <p:par>
                                    <p:cTn id="48" presetID="2" presetClass="entr" presetSubtype="6" fill="hold" nodeType="withEffect" p14:presetBounceEnd="40000">
                                      <p:stCondLst>
                                        <p:cond delay="0"/>
                                      </p:stCondLst>
                                      <p:childTnLst>
                                        <p:set>
                                          <p:cBhvr>
                                            <p:cTn id="49" dur="1" fill="hold">
                                              <p:stCondLst>
                                                <p:cond delay="0"/>
                                              </p:stCondLst>
                                            </p:cTn>
                                            <p:tgtEl>
                                              <p:spTgt spid="43"/>
                                            </p:tgtEl>
                                            <p:attrNameLst>
                                              <p:attrName>style.visibility</p:attrName>
                                            </p:attrNameLst>
                                          </p:cBhvr>
                                          <p:to>
                                            <p:strVal val="visible"/>
                                          </p:to>
                                        </p:set>
                                        <p:anim calcmode="lin" valueType="num" p14:bounceEnd="40000">
                                          <p:cBhvr additive="base">
                                            <p:cTn id="50" dur="1000" fill="hold"/>
                                            <p:tgtEl>
                                              <p:spTgt spid="43"/>
                                            </p:tgtEl>
                                            <p:attrNameLst>
                                              <p:attrName>ppt_x</p:attrName>
                                            </p:attrNameLst>
                                          </p:cBhvr>
                                          <p:tavLst>
                                            <p:tav tm="0">
                                              <p:val>
                                                <p:strVal val="1+#ppt_w/2"/>
                                              </p:val>
                                            </p:tav>
                                            <p:tav tm="100000">
                                              <p:val>
                                                <p:strVal val="#ppt_x"/>
                                              </p:val>
                                            </p:tav>
                                          </p:tavLst>
                                        </p:anim>
                                        <p:anim calcmode="lin" valueType="num" p14:bounceEnd="40000">
                                          <p:cBhvr additive="base">
                                            <p:cTn id="51" dur="1000" fill="hold"/>
                                            <p:tgtEl>
                                              <p:spTgt spid="43"/>
                                            </p:tgtEl>
                                            <p:attrNameLst>
                                              <p:attrName>ppt_y</p:attrName>
                                            </p:attrNameLst>
                                          </p:cBhvr>
                                          <p:tavLst>
                                            <p:tav tm="0">
                                              <p:val>
                                                <p:strVal val="1+#ppt_h/2"/>
                                              </p:val>
                                            </p:tav>
                                            <p:tav tm="100000">
                                              <p:val>
                                                <p:strVal val="#ppt_y"/>
                                              </p:val>
                                            </p:tav>
                                          </p:tavLst>
                                        </p:anim>
                                      </p:childTnLst>
                                    </p:cTn>
                                  </p:par>
                                </p:childTnLst>
                              </p:cTn>
                            </p:par>
                            <p:par>
                              <p:cTn id="52" fill="hold">
                                <p:stCondLst>
                                  <p:cond delay="3150"/>
                                </p:stCondLst>
                                <p:childTnLst>
                                  <p:par>
                                    <p:cTn id="53" presetID="22" presetClass="entr" presetSubtype="2" fill="hold" nodeType="afterEffect">
                                      <p:stCondLst>
                                        <p:cond delay="0"/>
                                      </p:stCondLst>
                                      <p:childTnLst>
                                        <p:set>
                                          <p:cBhvr>
                                            <p:cTn id="54" dur="1" fill="hold">
                                              <p:stCondLst>
                                                <p:cond delay="0"/>
                                              </p:stCondLst>
                                            </p:cTn>
                                            <p:tgtEl>
                                              <p:spTgt spid="49"/>
                                            </p:tgtEl>
                                            <p:attrNameLst>
                                              <p:attrName>style.visibility</p:attrName>
                                            </p:attrNameLst>
                                          </p:cBhvr>
                                          <p:to>
                                            <p:strVal val="visible"/>
                                          </p:to>
                                        </p:set>
                                        <p:animEffect transition="in" filter="wipe(right)">
                                          <p:cBhvr>
                                            <p:cTn id="55" dur="500"/>
                                            <p:tgtEl>
                                              <p:spTgt spid="49"/>
                                            </p:tgtEl>
                                          </p:cBhvr>
                                        </p:animEffect>
                                      </p:childTnLst>
                                    </p:cTn>
                                  </p:par>
                                  <p:par>
                                    <p:cTn id="56" presetID="22" presetClass="entr" presetSubtype="8" fill="hold" nodeType="withEffect">
                                      <p:stCondLst>
                                        <p:cond delay="0"/>
                                      </p:stCondLst>
                                      <p:childTnLst>
                                        <p:set>
                                          <p:cBhvr>
                                            <p:cTn id="57" dur="1" fill="hold">
                                              <p:stCondLst>
                                                <p:cond delay="0"/>
                                              </p:stCondLst>
                                            </p:cTn>
                                            <p:tgtEl>
                                              <p:spTgt spid="52"/>
                                            </p:tgtEl>
                                            <p:attrNameLst>
                                              <p:attrName>style.visibility</p:attrName>
                                            </p:attrNameLst>
                                          </p:cBhvr>
                                          <p:to>
                                            <p:strVal val="visible"/>
                                          </p:to>
                                        </p:set>
                                        <p:animEffect transition="in" filter="wipe(left)">
                                          <p:cBhvr>
                                            <p:cTn id="58" dur="500"/>
                                            <p:tgtEl>
                                              <p:spTgt spid="52"/>
                                            </p:tgtEl>
                                          </p:cBhvr>
                                        </p:animEffect>
                                      </p:childTnLst>
                                    </p:cTn>
                                  </p:par>
                                  <p:par>
                                    <p:cTn id="59" presetID="22" presetClass="entr" presetSubtype="2" fill="hold" nodeType="withEffect">
                                      <p:stCondLst>
                                        <p:cond delay="0"/>
                                      </p:stCondLst>
                                      <p:childTnLst>
                                        <p:set>
                                          <p:cBhvr>
                                            <p:cTn id="60" dur="1" fill="hold">
                                              <p:stCondLst>
                                                <p:cond delay="0"/>
                                              </p:stCondLst>
                                            </p:cTn>
                                            <p:tgtEl>
                                              <p:spTgt spid="55"/>
                                            </p:tgtEl>
                                            <p:attrNameLst>
                                              <p:attrName>style.visibility</p:attrName>
                                            </p:attrNameLst>
                                          </p:cBhvr>
                                          <p:to>
                                            <p:strVal val="visible"/>
                                          </p:to>
                                        </p:set>
                                        <p:animEffect transition="in" filter="wipe(right)">
                                          <p:cBhvr>
                                            <p:cTn id="61" dur="500"/>
                                            <p:tgtEl>
                                              <p:spTgt spid="55"/>
                                            </p:tgtEl>
                                          </p:cBhvr>
                                        </p:animEffect>
                                      </p:childTnLst>
                                    </p:cTn>
                                  </p:par>
                                  <p:par>
                                    <p:cTn id="62" presetID="22" presetClass="entr" presetSubtype="8" fill="hold" nodeType="withEffect">
                                      <p:stCondLst>
                                        <p:cond delay="0"/>
                                      </p:stCondLst>
                                      <p:childTnLst>
                                        <p:set>
                                          <p:cBhvr>
                                            <p:cTn id="63" dur="1" fill="hold">
                                              <p:stCondLst>
                                                <p:cond delay="0"/>
                                              </p:stCondLst>
                                            </p:cTn>
                                            <p:tgtEl>
                                              <p:spTgt spid="58"/>
                                            </p:tgtEl>
                                            <p:attrNameLst>
                                              <p:attrName>style.visibility</p:attrName>
                                            </p:attrNameLst>
                                          </p:cBhvr>
                                          <p:to>
                                            <p:strVal val="visible"/>
                                          </p:to>
                                        </p:set>
                                        <p:animEffect transition="in" filter="wipe(left)">
                                          <p:cBhvr>
                                            <p:cTn id="64" dur="500"/>
                                            <p:tgtEl>
                                              <p:spTgt spid="58"/>
                                            </p:tgtEl>
                                          </p:cBhvr>
                                        </p:animEffect>
                                      </p:childTnLst>
                                    </p:cTn>
                                  </p:par>
                                  <p:par>
                                    <p:cTn id="65" presetID="22" presetClass="entr" presetSubtype="2" fill="hold" nodeType="withEffect">
                                      <p:stCondLst>
                                        <p:cond delay="0"/>
                                      </p:stCondLst>
                                      <p:childTnLst>
                                        <p:set>
                                          <p:cBhvr>
                                            <p:cTn id="66" dur="1" fill="hold">
                                              <p:stCondLst>
                                                <p:cond delay="0"/>
                                              </p:stCondLst>
                                            </p:cTn>
                                            <p:tgtEl>
                                              <p:spTgt spid="61"/>
                                            </p:tgtEl>
                                            <p:attrNameLst>
                                              <p:attrName>style.visibility</p:attrName>
                                            </p:attrNameLst>
                                          </p:cBhvr>
                                          <p:to>
                                            <p:strVal val="visible"/>
                                          </p:to>
                                        </p:set>
                                        <p:animEffect transition="in" filter="wipe(right)">
                                          <p:cBhvr>
                                            <p:cTn id="67" dur="500"/>
                                            <p:tgtEl>
                                              <p:spTgt spid="61"/>
                                            </p:tgtEl>
                                          </p:cBhvr>
                                        </p:animEffect>
                                      </p:childTnLst>
                                    </p:cTn>
                                  </p:par>
                                  <p:par>
                                    <p:cTn id="68" presetID="22" presetClass="entr" presetSubtype="8" fill="hold" nodeType="withEffect">
                                      <p:stCondLst>
                                        <p:cond delay="0"/>
                                      </p:stCondLst>
                                      <p:childTnLst>
                                        <p:set>
                                          <p:cBhvr>
                                            <p:cTn id="69" dur="1" fill="hold">
                                              <p:stCondLst>
                                                <p:cond delay="0"/>
                                              </p:stCondLst>
                                            </p:cTn>
                                            <p:tgtEl>
                                              <p:spTgt spid="64"/>
                                            </p:tgtEl>
                                            <p:attrNameLst>
                                              <p:attrName>style.visibility</p:attrName>
                                            </p:attrNameLst>
                                          </p:cBhvr>
                                          <p:to>
                                            <p:strVal val="visible"/>
                                          </p:to>
                                        </p:set>
                                        <p:animEffect transition="in" filter="wipe(left)">
                                          <p:cBhvr>
                                            <p:cTn id="70" dur="50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4" grpId="0" animBg="1"/>
          <p:bldP spid="5"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6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8" decel="6000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par>
                                    <p:cTn id="13" presetID="2" presetClass="entr" presetSubtype="8" decel="6000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500" fill="hold"/>
                                            <p:tgtEl>
                                              <p:spTgt spid="5"/>
                                            </p:tgtEl>
                                            <p:attrNameLst>
                                              <p:attrName>ppt_x</p:attrName>
                                            </p:attrNameLst>
                                          </p:cBhvr>
                                          <p:tavLst>
                                            <p:tav tm="0">
                                              <p:val>
                                                <p:strVal val="0-#ppt_w/2"/>
                                              </p:val>
                                            </p:tav>
                                            <p:tav tm="100000">
                                              <p:val>
                                                <p:strVal val="#ppt_x"/>
                                              </p:val>
                                            </p:tav>
                                          </p:tavLst>
                                        </p:anim>
                                        <p:anim calcmode="lin" valueType="num">
                                          <p:cBhvr additive="base">
                                            <p:cTn id="16" dur="500" fill="hold"/>
                                            <p:tgtEl>
                                              <p:spTgt spid="5"/>
                                            </p:tgtEl>
                                            <p:attrNameLst>
                                              <p:attrName>ppt_y</p:attrName>
                                            </p:attrNameLst>
                                          </p:cBhvr>
                                          <p:tavLst>
                                            <p:tav tm="0">
                                              <p:val>
                                                <p:strVal val="#ppt_y"/>
                                              </p:val>
                                            </p:tav>
                                            <p:tav tm="100000">
                                              <p:val>
                                                <p:strVal val="#ppt_y"/>
                                              </p:val>
                                            </p:tav>
                                          </p:tavLst>
                                        </p:anim>
                                      </p:childTnLst>
                                    </p:cTn>
                                  </p:par>
                                </p:childTnLst>
                              </p:cTn>
                            </p:par>
                            <p:par>
                              <p:cTn id="17" fill="hold">
                                <p:stCondLst>
                                  <p:cond delay="500"/>
                                </p:stCondLst>
                                <p:childTnLst>
                                  <p:par>
                                    <p:cTn id="18" presetID="10" presetClass="entr" presetSubtype="0" fill="hold" grpId="0" nodeType="afterEffect">
                                      <p:stCondLst>
                                        <p:cond delay="0"/>
                                      </p:stCondLst>
                                      <p:iterate type="lt">
                                        <p:tmPct val="10000"/>
                                      </p:iterate>
                                      <p:childTnLst>
                                        <p:set>
                                          <p:cBhvr>
                                            <p:cTn id="19" dur="1" fill="hold">
                                              <p:stCondLst>
                                                <p:cond delay="0"/>
                                              </p:stCondLst>
                                            </p:cTn>
                                            <p:tgtEl>
                                              <p:spTgt spid="2"/>
                                            </p:tgtEl>
                                            <p:attrNameLst>
                                              <p:attrName>style.visibility</p:attrName>
                                            </p:attrNameLst>
                                          </p:cBhvr>
                                          <p:to>
                                            <p:strVal val="visible"/>
                                          </p:to>
                                        </p:set>
                                        <p:animEffect transition="in" filter="fade">
                                          <p:cBhvr>
                                            <p:cTn id="20" dur="500"/>
                                            <p:tgtEl>
                                              <p:spTgt spid="2"/>
                                            </p:tgtEl>
                                          </p:cBhvr>
                                        </p:animEffect>
                                      </p:childTnLst>
                                    </p:cTn>
                                  </p:par>
                                </p:childTnLst>
                              </p:cTn>
                            </p:par>
                            <p:par>
                              <p:cTn id="21" fill="hold">
                                <p:stCondLst>
                                  <p:cond delay="1400"/>
                                </p:stCondLst>
                                <p:childTnLst>
                                  <p:par>
                                    <p:cTn id="22" presetID="42" presetClass="entr" presetSubtype="0" fill="hold" nodeType="after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fade">
                                          <p:cBhvr>
                                            <p:cTn id="24" dur="750"/>
                                            <p:tgtEl>
                                              <p:spTgt spid="6"/>
                                            </p:tgtEl>
                                          </p:cBhvr>
                                        </p:animEffect>
                                        <p:anim calcmode="lin" valueType="num">
                                          <p:cBhvr>
                                            <p:cTn id="25" dur="750" fill="hold"/>
                                            <p:tgtEl>
                                              <p:spTgt spid="6"/>
                                            </p:tgtEl>
                                            <p:attrNameLst>
                                              <p:attrName>ppt_x</p:attrName>
                                            </p:attrNameLst>
                                          </p:cBhvr>
                                          <p:tavLst>
                                            <p:tav tm="0">
                                              <p:val>
                                                <p:strVal val="#ppt_x"/>
                                              </p:val>
                                            </p:tav>
                                            <p:tav tm="100000">
                                              <p:val>
                                                <p:strVal val="#ppt_x"/>
                                              </p:val>
                                            </p:tav>
                                          </p:tavLst>
                                        </p:anim>
                                        <p:anim calcmode="lin" valueType="num">
                                          <p:cBhvr>
                                            <p:cTn id="26" dur="750" fill="hold"/>
                                            <p:tgtEl>
                                              <p:spTgt spid="6"/>
                                            </p:tgtEl>
                                            <p:attrNameLst>
                                              <p:attrName>ppt_y</p:attrName>
                                            </p:attrNameLst>
                                          </p:cBhvr>
                                          <p:tavLst>
                                            <p:tav tm="0">
                                              <p:val>
                                                <p:strVal val="#ppt_y+.1"/>
                                              </p:val>
                                            </p:tav>
                                            <p:tav tm="100000">
                                              <p:val>
                                                <p:strVal val="#ppt_y"/>
                                              </p:val>
                                            </p:tav>
                                          </p:tavLst>
                                        </p:anim>
                                      </p:childTnLst>
                                    </p:cTn>
                                  </p:par>
                                </p:childTnLst>
                              </p:cTn>
                            </p:par>
                            <p:par>
                              <p:cTn id="27" fill="hold">
                                <p:stCondLst>
                                  <p:cond delay="2150"/>
                                </p:stCondLst>
                                <p:childTnLst>
                                  <p:par>
                                    <p:cTn id="28" presetID="2" presetClass="entr" presetSubtype="12" fill="hold" nodeType="afterEffect">
                                      <p:stCondLst>
                                        <p:cond delay="0"/>
                                      </p:stCondLst>
                                      <p:childTnLst>
                                        <p:set>
                                          <p:cBhvr>
                                            <p:cTn id="29" dur="1" fill="hold">
                                              <p:stCondLst>
                                                <p:cond delay="0"/>
                                              </p:stCondLst>
                                            </p:cTn>
                                            <p:tgtEl>
                                              <p:spTgt spid="15"/>
                                            </p:tgtEl>
                                            <p:attrNameLst>
                                              <p:attrName>style.visibility</p:attrName>
                                            </p:attrNameLst>
                                          </p:cBhvr>
                                          <p:to>
                                            <p:strVal val="visible"/>
                                          </p:to>
                                        </p:set>
                                        <p:anim calcmode="lin" valueType="num">
                                          <p:cBhvr additive="base">
                                            <p:cTn id="30" dur="1000" fill="hold"/>
                                            <p:tgtEl>
                                              <p:spTgt spid="15"/>
                                            </p:tgtEl>
                                            <p:attrNameLst>
                                              <p:attrName>ppt_x</p:attrName>
                                            </p:attrNameLst>
                                          </p:cBhvr>
                                          <p:tavLst>
                                            <p:tav tm="0">
                                              <p:val>
                                                <p:strVal val="0-#ppt_w/2"/>
                                              </p:val>
                                            </p:tav>
                                            <p:tav tm="100000">
                                              <p:val>
                                                <p:strVal val="#ppt_x"/>
                                              </p:val>
                                            </p:tav>
                                          </p:tavLst>
                                        </p:anim>
                                        <p:anim calcmode="lin" valueType="num">
                                          <p:cBhvr additive="base">
                                            <p:cTn id="31" dur="1000" fill="hold"/>
                                            <p:tgtEl>
                                              <p:spTgt spid="15"/>
                                            </p:tgtEl>
                                            <p:attrNameLst>
                                              <p:attrName>ppt_y</p:attrName>
                                            </p:attrNameLst>
                                          </p:cBhvr>
                                          <p:tavLst>
                                            <p:tav tm="0">
                                              <p:val>
                                                <p:strVal val="1+#ppt_h/2"/>
                                              </p:val>
                                            </p:tav>
                                            <p:tav tm="100000">
                                              <p:val>
                                                <p:strVal val="#ppt_y"/>
                                              </p:val>
                                            </p:tav>
                                          </p:tavLst>
                                        </p:anim>
                                      </p:childTnLst>
                                    </p:cTn>
                                  </p:par>
                                  <p:par>
                                    <p:cTn id="32" presetID="2" presetClass="entr" presetSubtype="6" fill="hold" nodeType="withEffect">
                                      <p:stCondLst>
                                        <p:cond delay="0"/>
                                      </p:stCondLst>
                                      <p:childTnLst>
                                        <p:set>
                                          <p:cBhvr>
                                            <p:cTn id="33" dur="1" fill="hold">
                                              <p:stCondLst>
                                                <p:cond delay="0"/>
                                              </p:stCondLst>
                                            </p:cTn>
                                            <p:tgtEl>
                                              <p:spTgt spid="32"/>
                                            </p:tgtEl>
                                            <p:attrNameLst>
                                              <p:attrName>style.visibility</p:attrName>
                                            </p:attrNameLst>
                                          </p:cBhvr>
                                          <p:to>
                                            <p:strVal val="visible"/>
                                          </p:to>
                                        </p:set>
                                        <p:anim calcmode="lin" valueType="num">
                                          <p:cBhvr additive="base">
                                            <p:cTn id="34" dur="1000" fill="hold"/>
                                            <p:tgtEl>
                                              <p:spTgt spid="32"/>
                                            </p:tgtEl>
                                            <p:attrNameLst>
                                              <p:attrName>ppt_x</p:attrName>
                                            </p:attrNameLst>
                                          </p:cBhvr>
                                          <p:tavLst>
                                            <p:tav tm="0">
                                              <p:val>
                                                <p:strVal val="1+#ppt_w/2"/>
                                              </p:val>
                                            </p:tav>
                                            <p:tav tm="100000">
                                              <p:val>
                                                <p:strVal val="#ppt_x"/>
                                              </p:val>
                                            </p:tav>
                                          </p:tavLst>
                                        </p:anim>
                                        <p:anim calcmode="lin" valueType="num">
                                          <p:cBhvr additive="base">
                                            <p:cTn id="35" dur="1000" fill="hold"/>
                                            <p:tgtEl>
                                              <p:spTgt spid="32"/>
                                            </p:tgtEl>
                                            <p:attrNameLst>
                                              <p:attrName>ppt_y</p:attrName>
                                            </p:attrNameLst>
                                          </p:cBhvr>
                                          <p:tavLst>
                                            <p:tav tm="0">
                                              <p:val>
                                                <p:strVal val="1+#ppt_h/2"/>
                                              </p:val>
                                            </p:tav>
                                            <p:tav tm="100000">
                                              <p:val>
                                                <p:strVal val="#ppt_y"/>
                                              </p:val>
                                            </p:tav>
                                          </p:tavLst>
                                        </p:anim>
                                      </p:childTnLst>
                                    </p:cTn>
                                  </p:par>
                                  <p:par>
                                    <p:cTn id="36" presetID="2" presetClass="entr" presetSubtype="12" fill="hold" nodeType="withEffect">
                                      <p:stCondLst>
                                        <p:cond delay="0"/>
                                      </p:stCondLst>
                                      <p:childTnLst>
                                        <p:set>
                                          <p:cBhvr>
                                            <p:cTn id="37" dur="1" fill="hold">
                                              <p:stCondLst>
                                                <p:cond delay="0"/>
                                              </p:stCondLst>
                                            </p:cTn>
                                            <p:tgtEl>
                                              <p:spTgt spid="18"/>
                                            </p:tgtEl>
                                            <p:attrNameLst>
                                              <p:attrName>style.visibility</p:attrName>
                                            </p:attrNameLst>
                                          </p:cBhvr>
                                          <p:to>
                                            <p:strVal val="visible"/>
                                          </p:to>
                                        </p:set>
                                        <p:anim calcmode="lin" valueType="num">
                                          <p:cBhvr additive="base">
                                            <p:cTn id="38" dur="1000" fill="hold"/>
                                            <p:tgtEl>
                                              <p:spTgt spid="18"/>
                                            </p:tgtEl>
                                            <p:attrNameLst>
                                              <p:attrName>ppt_x</p:attrName>
                                            </p:attrNameLst>
                                          </p:cBhvr>
                                          <p:tavLst>
                                            <p:tav tm="0">
                                              <p:val>
                                                <p:strVal val="0-#ppt_w/2"/>
                                              </p:val>
                                            </p:tav>
                                            <p:tav tm="100000">
                                              <p:val>
                                                <p:strVal val="#ppt_x"/>
                                              </p:val>
                                            </p:tav>
                                          </p:tavLst>
                                        </p:anim>
                                        <p:anim calcmode="lin" valueType="num">
                                          <p:cBhvr additive="base">
                                            <p:cTn id="39" dur="1000" fill="hold"/>
                                            <p:tgtEl>
                                              <p:spTgt spid="18"/>
                                            </p:tgtEl>
                                            <p:attrNameLst>
                                              <p:attrName>ppt_y</p:attrName>
                                            </p:attrNameLst>
                                          </p:cBhvr>
                                          <p:tavLst>
                                            <p:tav tm="0">
                                              <p:val>
                                                <p:strVal val="1+#ppt_h/2"/>
                                              </p:val>
                                            </p:tav>
                                            <p:tav tm="100000">
                                              <p:val>
                                                <p:strVal val="#ppt_y"/>
                                              </p:val>
                                            </p:tav>
                                          </p:tavLst>
                                        </p:anim>
                                      </p:childTnLst>
                                    </p:cTn>
                                  </p:par>
                                  <p:par>
                                    <p:cTn id="40" presetID="2" presetClass="entr" presetSubtype="6" fill="hold" nodeType="withEffect">
                                      <p:stCondLst>
                                        <p:cond delay="0"/>
                                      </p:stCondLst>
                                      <p:childTnLst>
                                        <p:set>
                                          <p:cBhvr>
                                            <p:cTn id="41" dur="1" fill="hold">
                                              <p:stCondLst>
                                                <p:cond delay="0"/>
                                              </p:stCondLst>
                                            </p:cTn>
                                            <p:tgtEl>
                                              <p:spTgt spid="24"/>
                                            </p:tgtEl>
                                            <p:attrNameLst>
                                              <p:attrName>style.visibility</p:attrName>
                                            </p:attrNameLst>
                                          </p:cBhvr>
                                          <p:to>
                                            <p:strVal val="visible"/>
                                          </p:to>
                                        </p:set>
                                        <p:anim calcmode="lin" valueType="num">
                                          <p:cBhvr additive="base">
                                            <p:cTn id="42" dur="1000" fill="hold"/>
                                            <p:tgtEl>
                                              <p:spTgt spid="24"/>
                                            </p:tgtEl>
                                            <p:attrNameLst>
                                              <p:attrName>ppt_x</p:attrName>
                                            </p:attrNameLst>
                                          </p:cBhvr>
                                          <p:tavLst>
                                            <p:tav tm="0">
                                              <p:val>
                                                <p:strVal val="1+#ppt_w/2"/>
                                              </p:val>
                                            </p:tav>
                                            <p:tav tm="100000">
                                              <p:val>
                                                <p:strVal val="#ppt_x"/>
                                              </p:val>
                                            </p:tav>
                                          </p:tavLst>
                                        </p:anim>
                                        <p:anim calcmode="lin" valueType="num">
                                          <p:cBhvr additive="base">
                                            <p:cTn id="43" dur="1000" fill="hold"/>
                                            <p:tgtEl>
                                              <p:spTgt spid="24"/>
                                            </p:tgtEl>
                                            <p:attrNameLst>
                                              <p:attrName>ppt_y</p:attrName>
                                            </p:attrNameLst>
                                          </p:cBhvr>
                                          <p:tavLst>
                                            <p:tav tm="0">
                                              <p:val>
                                                <p:strVal val="1+#ppt_h/2"/>
                                              </p:val>
                                            </p:tav>
                                            <p:tav tm="100000">
                                              <p:val>
                                                <p:strVal val="#ppt_y"/>
                                              </p:val>
                                            </p:tav>
                                          </p:tavLst>
                                        </p:anim>
                                      </p:childTnLst>
                                    </p:cTn>
                                  </p:par>
                                  <p:par>
                                    <p:cTn id="44" presetID="2" presetClass="entr" presetSubtype="12" fill="hold" nodeType="withEffect">
                                      <p:stCondLst>
                                        <p:cond delay="0"/>
                                      </p:stCondLst>
                                      <p:childTnLst>
                                        <p:set>
                                          <p:cBhvr>
                                            <p:cTn id="45" dur="1" fill="hold">
                                              <p:stCondLst>
                                                <p:cond delay="0"/>
                                              </p:stCondLst>
                                            </p:cTn>
                                            <p:tgtEl>
                                              <p:spTgt spid="21"/>
                                            </p:tgtEl>
                                            <p:attrNameLst>
                                              <p:attrName>style.visibility</p:attrName>
                                            </p:attrNameLst>
                                          </p:cBhvr>
                                          <p:to>
                                            <p:strVal val="visible"/>
                                          </p:to>
                                        </p:set>
                                        <p:anim calcmode="lin" valueType="num">
                                          <p:cBhvr additive="base">
                                            <p:cTn id="46" dur="1000" fill="hold"/>
                                            <p:tgtEl>
                                              <p:spTgt spid="21"/>
                                            </p:tgtEl>
                                            <p:attrNameLst>
                                              <p:attrName>ppt_x</p:attrName>
                                            </p:attrNameLst>
                                          </p:cBhvr>
                                          <p:tavLst>
                                            <p:tav tm="0">
                                              <p:val>
                                                <p:strVal val="0-#ppt_w/2"/>
                                              </p:val>
                                            </p:tav>
                                            <p:tav tm="100000">
                                              <p:val>
                                                <p:strVal val="#ppt_x"/>
                                              </p:val>
                                            </p:tav>
                                          </p:tavLst>
                                        </p:anim>
                                        <p:anim calcmode="lin" valueType="num">
                                          <p:cBhvr additive="base">
                                            <p:cTn id="47" dur="1000" fill="hold"/>
                                            <p:tgtEl>
                                              <p:spTgt spid="21"/>
                                            </p:tgtEl>
                                            <p:attrNameLst>
                                              <p:attrName>ppt_y</p:attrName>
                                            </p:attrNameLst>
                                          </p:cBhvr>
                                          <p:tavLst>
                                            <p:tav tm="0">
                                              <p:val>
                                                <p:strVal val="1+#ppt_h/2"/>
                                              </p:val>
                                            </p:tav>
                                            <p:tav tm="100000">
                                              <p:val>
                                                <p:strVal val="#ppt_y"/>
                                              </p:val>
                                            </p:tav>
                                          </p:tavLst>
                                        </p:anim>
                                      </p:childTnLst>
                                    </p:cTn>
                                  </p:par>
                                  <p:par>
                                    <p:cTn id="48" presetID="2" presetClass="entr" presetSubtype="6" fill="hold" nodeType="withEffect">
                                      <p:stCondLst>
                                        <p:cond delay="0"/>
                                      </p:stCondLst>
                                      <p:childTnLst>
                                        <p:set>
                                          <p:cBhvr>
                                            <p:cTn id="49" dur="1" fill="hold">
                                              <p:stCondLst>
                                                <p:cond delay="0"/>
                                              </p:stCondLst>
                                            </p:cTn>
                                            <p:tgtEl>
                                              <p:spTgt spid="43"/>
                                            </p:tgtEl>
                                            <p:attrNameLst>
                                              <p:attrName>style.visibility</p:attrName>
                                            </p:attrNameLst>
                                          </p:cBhvr>
                                          <p:to>
                                            <p:strVal val="visible"/>
                                          </p:to>
                                        </p:set>
                                        <p:anim calcmode="lin" valueType="num">
                                          <p:cBhvr additive="base">
                                            <p:cTn id="50" dur="1000" fill="hold"/>
                                            <p:tgtEl>
                                              <p:spTgt spid="43"/>
                                            </p:tgtEl>
                                            <p:attrNameLst>
                                              <p:attrName>ppt_x</p:attrName>
                                            </p:attrNameLst>
                                          </p:cBhvr>
                                          <p:tavLst>
                                            <p:tav tm="0">
                                              <p:val>
                                                <p:strVal val="1+#ppt_w/2"/>
                                              </p:val>
                                            </p:tav>
                                            <p:tav tm="100000">
                                              <p:val>
                                                <p:strVal val="#ppt_x"/>
                                              </p:val>
                                            </p:tav>
                                          </p:tavLst>
                                        </p:anim>
                                        <p:anim calcmode="lin" valueType="num">
                                          <p:cBhvr additive="base">
                                            <p:cTn id="51" dur="1000" fill="hold"/>
                                            <p:tgtEl>
                                              <p:spTgt spid="43"/>
                                            </p:tgtEl>
                                            <p:attrNameLst>
                                              <p:attrName>ppt_y</p:attrName>
                                            </p:attrNameLst>
                                          </p:cBhvr>
                                          <p:tavLst>
                                            <p:tav tm="0">
                                              <p:val>
                                                <p:strVal val="1+#ppt_h/2"/>
                                              </p:val>
                                            </p:tav>
                                            <p:tav tm="100000">
                                              <p:val>
                                                <p:strVal val="#ppt_y"/>
                                              </p:val>
                                            </p:tav>
                                          </p:tavLst>
                                        </p:anim>
                                      </p:childTnLst>
                                    </p:cTn>
                                  </p:par>
                                </p:childTnLst>
                              </p:cTn>
                            </p:par>
                            <p:par>
                              <p:cTn id="52" fill="hold">
                                <p:stCondLst>
                                  <p:cond delay="3150"/>
                                </p:stCondLst>
                                <p:childTnLst>
                                  <p:par>
                                    <p:cTn id="53" presetID="22" presetClass="entr" presetSubtype="2" fill="hold" nodeType="afterEffect">
                                      <p:stCondLst>
                                        <p:cond delay="0"/>
                                      </p:stCondLst>
                                      <p:childTnLst>
                                        <p:set>
                                          <p:cBhvr>
                                            <p:cTn id="54" dur="1" fill="hold">
                                              <p:stCondLst>
                                                <p:cond delay="0"/>
                                              </p:stCondLst>
                                            </p:cTn>
                                            <p:tgtEl>
                                              <p:spTgt spid="49"/>
                                            </p:tgtEl>
                                            <p:attrNameLst>
                                              <p:attrName>style.visibility</p:attrName>
                                            </p:attrNameLst>
                                          </p:cBhvr>
                                          <p:to>
                                            <p:strVal val="visible"/>
                                          </p:to>
                                        </p:set>
                                        <p:animEffect transition="in" filter="wipe(right)">
                                          <p:cBhvr>
                                            <p:cTn id="55" dur="500"/>
                                            <p:tgtEl>
                                              <p:spTgt spid="49"/>
                                            </p:tgtEl>
                                          </p:cBhvr>
                                        </p:animEffect>
                                      </p:childTnLst>
                                    </p:cTn>
                                  </p:par>
                                  <p:par>
                                    <p:cTn id="56" presetID="22" presetClass="entr" presetSubtype="8" fill="hold" nodeType="withEffect">
                                      <p:stCondLst>
                                        <p:cond delay="0"/>
                                      </p:stCondLst>
                                      <p:childTnLst>
                                        <p:set>
                                          <p:cBhvr>
                                            <p:cTn id="57" dur="1" fill="hold">
                                              <p:stCondLst>
                                                <p:cond delay="0"/>
                                              </p:stCondLst>
                                            </p:cTn>
                                            <p:tgtEl>
                                              <p:spTgt spid="52"/>
                                            </p:tgtEl>
                                            <p:attrNameLst>
                                              <p:attrName>style.visibility</p:attrName>
                                            </p:attrNameLst>
                                          </p:cBhvr>
                                          <p:to>
                                            <p:strVal val="visible"/>
                                          </p:to>
                                        </p:set>
                                        <p:animEffect transition="in" filter="wipe(left)">
                                          <p:cBhvr>
                                            <p:cTn id="58" dur="500"/>
                                            <p:tgtEl>
                                              <p:spTgt spid="52"/>
                                            </p:tgtEl>
                                          </p:cBhvr>
                                        </p:animEffect>
                                      </p:childTnLst>
                                    </p:cTn>
                                  </p:par>
                                  <p:par>
                                    <p:cTn id="59" presetID="22" presetClass="entr" presetSubtype="2" fill="hold" nodeType="withEffect">
                                      <p:stCondLst>
                                        <p:cond delay="0"/>
                                      </p:stCondLst>
                                      <p:childTnLst>
                                        <p:set>
                                          <p:cBhvr>
                                            <p:cTn id="60" dur="1" fill="hold">
                                              <p:stCondLst>
                                                <p:cond delay="0"/>
                                              </p:stCondLst>
                                            </p:cTn>
                                            <p:tgtEl>
                                              <p:spTgt spid="55"/>
                                            </p:tgtEl>
                                            <p:attrNameLst>
                                              <p:attrName>style.visibility</p:attrName>
                                            </p:attrNameLst>
                                          </p:cBhvr>
                                          <p:to>
                                            <p:strVal val="visible"/>
                                          </p:to>
                                        </p:set>
                                        <p:animEffect transition="in" filter="wipe(right)">
                                          <p:cBhvr>
                                            <p:cTn id="61" dur="500"/>
                                            <p:tgtEl>
                                              <p:spTgt spid="55"/>
                                            </p:tgtEl>
                                          </p:cBhvr>
                                        </p:animEffect>
                                      </p:childTnLst>
                                    </p:cTn>
                                  </p:par>
                                  <p:par>
                                    <p:cTn id="62" presetID="22" presetClass="entr" presetSubtype="8" fill="hold" nodeType="withEffect">
                                      <p:stCondLst>
                                        <p:cond delay="0"/>
                                      </p:stCondLst>
                                      <p:childTnLst>
                                        <p:set>
                                          <p:cBhvr>
                                            <p:cTn id="63" dur="1" fill="hold">
                                              <p:stCondLst>
                                                <p:cond delay="0"/>
                                              </p:stCondLst>
                                            </p:cTn>
                                            <p:tgtEl>
                                              <p:spTgt spid="58"/>
                                            </p:tgtEl>
                                            <p:attrNameLst>
                                              <p:attrName>style.visibility</p:attrName>
                                            </p:attrNameLst>
                                          </p:cBhvr>
                                          <p:to>
                                            <p:strVal val="visible"/>
                                          </p:to>
                                        </p:set>
                                        <p:animEffect transition="in" filter="wipe(left)">
                                          <p:cBhvr>
                                            <p:cTn id="64" dur="500"/>
                                            <p:tgtEl>
                                              <p:spTgt spid="58"/>
                                            </p:tgtEl>
                                          </p:cBhvr>
                                        </p:animEffect>
                                      </p:childTnLst>
                                    </p:cTn>
                                  </p:par>
                                  <p:par>
                                    <p:cTn id="65" presetID="22" presetClass="entr" presetSubtype="2" fill="hold" nodeType="withEffect">
                                      <p:stCondLst>
                                        <p:cond delay="0"/>
                                      </p:stCondLst>
                                      <p:childTnLst>
                                        <p:set>
                                          <p:cBhvr>
                                            <p:cTn id="66" dur="1" fill="hold">
                                              <p:stCondLst>
                                                <p:cond delay="0"/>
                                              </p:stCondLst>
                                            </p:cTn>
                                            <p:tgtEl>
                                              <p:spTgt spid="61"/>
                                            </p:tgtEl>
                                            <p:attrNameLst>
                                              <p:attrName>style.visibility</p:attrName>
                                            </p:attrNameLst>
                                          </p:cBhvr>
                                          <p:to>
                                            <p:strVal val="visible"/>
                                          </p:to>
                                        </p:set>
                                        <p:animEffect transition="in" filter="wipe(right)">
                                          <p:cBhvr>
                                            <p:cTn id="67" dur="500"/>
                                            <p:tgtEl>
                                              <p:spTgt spid="61"/>
                                            </p:tgtEl>
                                          </p:cBhvr>
                                        </p:animEffect>
                                      </p:childTnLst>
                                    </p:cTn>
                                  </p:par>
                                  <p:par>
                                    <p:cTn id="68" presetID="22" presetClass="entr" presetSubtype="8" fill="hold" nodeType="withEffect">
                                      <p:stCondLst>
                                        <p:cond delay="0"/>
                                      </p:stCondLst>
                                      <p:childTnLst>
                                        <p:set>
                                          <p:cBhvr>
                                            <p:cTn id="69" dur="1" fill="hold">
                                              <p:stCondLst>
                                                <p:cond delay="0"/>
                                              </p:stCondLst>
                                            </p:cTn>
                                            <p:tgtEl>
                                              <p:spTgt spid="64"/>
                                            </p:tgtEl>
                                            <p:attrNameLst>
                                              <p:attrName>style.visibility</p:attrName>
                                            </p:attrNameLst>
                                          </p:cBhvr>
                                          <p:to>
                                            <p:strVal val="visible"/>
                                          </p:to>
                                        </p:set>
                                        <p:animEffect transition="in" filter="wipe(left)">
                                          <p:cBhvr>
                                            <p:cTn id="70" dur="50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4" grpId="0" animBg="1"/>
          <p:bldP spid="5" grpId="0" animBg="1"/>
        </p:bldLst>
      </p:timing>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1"/>
          <p:cNvSpPr txBox="1">
            <a:spLocks noChangeArrowheads="1"/>
          </p:cNvSpPr>
          <p:nvPr/>
        </p:nvSpPr>
        <p:spPr bwMode="auto">
          <a:xfrm>
            <a:off x="982638" y="131071"/>
            <a:ext cx="387798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3200" b="1" dirty="0">
                <a:solidFill>
                  <a:srgbClr val="3F3F3F"/>
                </a:solidFill>
                <a:cs typeface="+mn-ea"/>
                <a:sym typeface="+mn-lt"/>
              </a:rPr>
              <a:t>一、上季度工作概述</a:t>
            </a:r>
          </a:p>
        </p:txBody>
      </p:sp>
      <p:sp>
        <p:nvSpPr>
          <p:cNvPr id="3" name="Freeform 16"/>
          <p:cNvSpPr/>
          <p:nvPr/>
        </p:nvSpPr>
        <p:spPr bwMode="auto">
          <a:xfrm>
            <a:off x="181405" y="200501"/>
            <a:ext cx="278478" cy="443337"/>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solidFill>
            <a:srgbClr val="E82B11"/>
          </a:solidFill>
          <a:ln w="38100">
            <a:noFill/>
          </a:ln>
          <a:effectLst>
            <a:outerShdw blurRad="63500" algn="ctr" rotWithShape="0">
              <a:prstClr val="black">
                <a:alpha val="40000"/>
              </a:prstClr>
            </a:outerShdw>
          </a:effectLst>
        </p:spPr>
        <p:txBody>
          <a:bodyPr/>
          <a:lstStyle/>
          <a:p>
            <a:endParaRPr lang="zh-CN" altLang="en-US" sz="2400">
              <a:cs typeface="+mn-ea"/>
              <a:sym typeface="+mn-lt"/>
            </a:endParaRPr>
          </a:p>
        </p:txBody>
      </p:sp>
      <p:sp>
        <p:nvSpPr>
          <p:cNvPr id="4" name="Freeform 17"/>
          <p:cNvSpPr/>
          <p:nvPr/>
        </p:nvSpPr>
        <p:spPr bwMode="auto">
          <a:xfrm>
            <a:off x="441561" y="200501"/>
            <a:ext cx="277256" cy="443337"/>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solidFill>
            <a:srgbClr val="E82B11"/>
          </a:solidFill>
          <a:ln w="38100">
            <a:noFill/>
          </a:ln>
          <a:effectLst>
            <a:outerShdw blurRad="63500" algn="ctr" rotWithShape="0">
              <a:prstClr val="black">
                <a:alpha val="40000"/>
              </a:prstClr>
            </a:outerShdw>
          </a:effectLst>
        </p:spPr>
        <p:txBody>
          <a:bodyPr/>
          <a:lstStyle/>
          <a:p>
            <a:endParaRPr lang="zh-CN" altLang="en-US" sz="2400">
              <a:cs typeface="+mn-ea"/>
              <a:sym typeface="+mn-lt"/>
            </a:endParaRPr>
          </a:p>
        </p:txBody>
      </p:sp>
      <p:sp>
        <p:nvSpPr>
          <p:cNvPr id="5" name="Freeform 18"/>
          <p:cNvSpPr/>
          <p:nvPr/>
        </p:nvSpPr>
        <p:spPr bwMode="auto">
          <a:xfrm>
            <a:off x="705382" y="200501"/>
            <a:ext cx="277256" cy="443337"/>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solidFill>
            <a:srgbClr val="E82B11"/>
          </a:solidFill>
          <a:ln w="38100">
            <a:noFill/>
          </a:ln>
          <a:effectLst>
            <a:outerShdw blurRad="63500" algn="ctr" rotWithShape="0">
              <a:prstClr val="black">
                <a:alpha val="40000"/>
              </a:prstClr>
            </a:outerShdw>
          </a:effectLst>
        </p:spPr>
        <p:txBody>
          <a:bodyPr/>
          <a:lstStyle/>
          <a:p>
            <a:endParaRPr lang="zh-CN" altLang="en-US" sz="2400">
              <a:cs typeface="+mn-ea"/>
              <a:sym typeface="+mn-lt"/>
            </a:endParaRPr>
          </a:p>
        </p:txBody>
      </p:sp>
      <p:grpSp>
        <p:nvGrpSpPr>
          <p:cNvPr id="6" name="PA_组合 1">
            <a:extLst>
              <a:ext uri="{FF2B5EF4-FFF2-40B4-BE49-F238E27FC236}">
                <a16:creationId xmlns="" xmlns:a16="http://schemas.microsoft.com/office/drawing/2014/main" id="{81584AE8-3072-42EF-9B5A-29DB2B9480A6}"/>
              </a:ext>
            </a:extLst>
          </p:cNvPr>
          <p:cNvGrpSpPr/>
          <p:nvPr>
            <p:custDataLst>
              <p:tags r:id="rId1"/>
            </p:custDataLst>
          </p:nvPr>
        </p:nvGrpSpPr>
        <p:grpSpPr>
          <a:xfrm>
            <a:off x="6698546" y="2018339"/>
            <a:ext cx="4798639" cy="1159395"/>
            <a:chOff x="5161824" y="1994966"/>
            <a:chExt cx="3297964" cy="756804"/>
          </a:xfrm>
        </p:grpSpPr>
        <p:sp>
          <p:nvSpPr>
            <p:cNvPr id="7" name="矩形 6">
              <a:extLst>
                <a:ext uri="{FF2B5EF4-FFF2-40B4-BE49-F238E27FC236}">
                  <a16:creationId xmlns="" xmlns:a16="http://schemas.microsoft.com/office/drawing/2014/main" id="{87E80B69-3805-4E12-BDD4-9B14EE97322B}"/>
                </a:ext>
              </a:extLst>
            </p:cNvPr>
            <p:cNvSpPr/>
            <p:nvPr/>
          </p:nvSpPr>
          <p:spPr>
            <a:xfrm>
              <a:off x="5161824" y="1994966"/>
              <a:ext cx="3297964" cy="756804"/>
            </a:xfrm>
            <a:prstGeom prst="rect">
              <a:avLst/>
            </a:prstGeom>
            <a:solidFill>
              <a:srgbClr val="E82B11"/>
            </a:solidFill>
            <a:ln w="38100">
              <a:noFill/>
            </a:ln>
            <a:effectLst>
              <a:outerShdw blurRad="63500" algn="ctr" rotWithShape="0">
                <a:prstClr val="black">
                  <a:alpha val="40000"/>
                </a:prstClr>
              </a:outerShdw>
            </a:effectLst>
          </p:spPr>
          <p:txBody>
            <a:bodyPr/>
            <a:lstStyle/>
            <a:p>
              <a:endParaRPr lang="zh-CN" altLang="en-US" sz="2400" dirty="0">
                <a:solidFill>
                  <a:schemeClr val="tx1"/>
                </a:solidFill>
                <a:cs typeface="+mn-ea"/>
                <a:sym typeface="+mn-lt"/>
              </a:endParaRPr>
            </a:p>
          </p:txBody>
        </p:sp>
        <p:grpSp>
          <p:nvGrpSpPr>
            <p:cNvPr id="8" name="组合 7">
              <a:extLst>
                <a:ext uri="{FF2B5EF4-FFF2-40B4-BE49-F238E27FC236}">
                  <a16:creationId xmlns="" xmlns:a16="http://schemas.microsoft.com/office/drawing/2014/main" id="{4EEC8A4B-8AB1-4A99-B8D3-65110D20823E}"/>
                </a:ext>
              </a:extLst>
            </p:cNvPr>
            <p:cNvGrpSpPr/>
            <p:nvPr/>
          </p:nvGrpSpPr>
          <p:grpSpPr>
            <a:xfrm>
              <a:off x="5284317" y="2032622"/>
              <a:ext cx="3036413" cy="604534"/>
              <a:chOff x="5284317" y="2911032"/>
              <a:chExt cx="3036413" cy="604534"/>
            </a:xfrm>
          </p:grpSpPr>
          <p:sp>
            <p:nvSpPr>
              <p:cNvPr id="9" name="矩形 8">
                <a:extLst>
                  <a:ext uri="{FF2B5EF4-FFF2-40B4-BE49-F238E27FC236}">
                    <a16:creationId xmlns="" xmlns:a16="http://schemas.microsoft.com/office/drawing/2014/main" id="{4EB3AD82-965C-4AE5-AB9E-489472741C77}"/>
                  </a:ext>
                </a:extLst>
              </p:cNvPr>
              <p:cNvSpPr/>
              <p:nvPr/>
            </p:nvSpPr>
            <p:spPr>
              <a:xfrm>
                <a:off x="5284317" y="2911032"/>
                <a:ext cx="1396070" cy="241084"/>
              </a:xfrm>
              <a:prstGeom prst="rect">
                <a:avLst/>
              </a:prstGeom>
            </p:spPr>
            <p:txBody>
              <a:bodyPr wrap="none">
                <a:spAutoFit/>
              </a:bodyPr>
              <a:lstStyle/>
              <a:p>
                <a:pPr marR="0" lvl="0" indent="0" eaLnBrk="0" fontAlgn="base" hangingPunct="0">
                  <a:lnSpc>
                    <a:spcPct val="100000"/>
                  </a:lnSpc>
                  <a:spcBef>
                    <a:spcPct val="0"/>
                  </a:spcBef>
                  <a:spcAft>
                    <a:spcPct val="0"/>
                  </a:spcAft>
                  <a:buClrTx/>
                  <a:buSzTx/>
                  <a:buFontTx/>
                  <a:buNone/>
                  <a:tabLst/>
                  <a:defRPr/>
                </a:pPr>
                <a:r>
                  <a:rPr lang="zh-CN" altLang="en-US" kern="0" dirty="0">
                    <a:solidFill>
                      <a:srgbClr val="FFFFFF"/>
                    </a:solidFill>
                    <a:cs typeface="+mn-ea"/>
                    <a:sym typeface="+mn-lt"/>
                  </a:rPr>
                  <a:t>点击添加标题内容</a:t>
                </a:r>
                <a:endParaRPr lang="en-US" altLang="zh-CN" kern="0" dirty="0">
                  <a:solidFill>
                    <a:srgbClr val="FFFFFF"/>
                  </a:solidFill>
                  <a:cs typeface="+mn-ea"/>
                  <a:sym typeface="+mn-lt"/>
                </a:endParaRPr>
              </a:p>
            </p:txBody>
          </p:sp>
          <p:sp>
            <p:nvSpPr>
              <p:cNvPr id="10" name="矩形 9">
                <a:extLst>
                  <a:ext uri="{FF2B5EF4-FFF2-40B4-BE49-F238E27FC236}">
                    <a16:creationId xmlns="" xmlns:a16="http://schemas.microsoft.com/office/drawing/2014/main" id="{BA9B8CFA-6372-4D1B-A8C3-5B5D150CC632}"/>
                  </a:ext>
                </a:extLst>
              </p:cNvPr>
              <p:cNvSpPr/>
              <p:nvPr/>
            </p:nvSpPr>
            <p:spPr>
              <a:xfrm>
                <a:off x="5284317" y="3153940"/>
                <a:ext cx="3036413" cy="361626"/>
              </a:xfrm>
              <a:prstGeom prst="rect">
                <a:avLst/>
              </a:prstGeom>
            </p:spPr>
            <p:txBody>
              <a:bodyPr wrap="square">
                <a:spAutoFit/>
              </a:bodyPr>
              <a:lstStyle/>
              <a:p>
                <a:pPr algn="just">
                  <a:lnSpc>
                    <a:spcPct val="125000"/>
                  </a:lnSpc>
                </a:pPr>
                <a:r>
                  <a:rPr lang="zh-CN" altLang="en-US" sz="1200" dirty="0">
                    <a:solidFill>
                      <a:schemeClr val="bg1"/>
                    </a:solidFill>
                    <a:cs typeface="+mn-ea"/>
                    <a:sym typeface="+mn-lt"/>
                  </a:rPr>
                  <a:t>点击输入简要文字内容，文字内容需概括精炼，不用多余的文字修饰，言简意赅的说明分项内容。</a:t>
                </a:r>
              </a:p>
            </p:txBody>
          </p:sp>
        </p:grpSp>
      </p:grpSp>
      <p:grpSp>
        <p:nvGrpSpPr>
          <p:cNvPr id="11" name="PA_组合 6">
            <a:extLst>
              <a:ext uri="{FF2B5EF4-FFF2-40B4-BE49-F238E27FC236}">
                <a16:creationId xmlns="" xmlns:a16="http://schemas.microsoft.com/office/drawing/2014/main" id="{E46300FE-558B-428D-A2F8-F640676A5B39}"/>
              </a:ext>
            </a:extLst>
          </p:cNvPr>
          <p:cNvGrpSpPr/>
          <p:nvPr>
            <p:custDataLst>
              <p:tags r:id="rId2"/>
            </p:custDataLst>
          </p:nvPr>
        </p:nvGrpSpPr>
        <p:grpSpPr>
          <a:xfrm>
            <a:off x="6698546" y="3282526"/>
            <a:ext cx="4798639" cy="1159395"/>
            <a:chOff x="5161824" y="1994966"/>
            <a:chExt cx="3297964" cy="756804"/>
          </a:xfrm>
        </p:grpSpPr>
        <p:sp>
          <p:nvSpPr>
            <p:cNvPr id="12" name="矩形 11">
              <a:extLst>
                <a:ext uri="{FF2B5EF4-FFF2-40B4-BE49-F238E27FC236}">
                  <a16:creationId xmlns="" xmlns:a16="http://schemas.microsoft.com/office/drawing/2014/main" id="{676C7C9A-370E-4733-A367-179463E1B5BF}"/>
                </a:ext>
              </a:extLst>
            </p:cNvPr>
            <p:cNvSpPr/>
            <p:nvPr/>
          </p:nvSpPr>
          <p:spPr>
            <a:xfrm>
              <a:off x="5161824" y="1994966"/>
              <a:ext cx="3297964" cy="756804"/>
            </a:xfrm>
            <a:prstGeom prst="rect">
              <a:avLst/>
            </a:prstGeom>
            <a:solidFill>
              <a:srgbClr val="3F3F3F"/>
            </a:solidFill>
            <a:ln w="38100">
              <a:noFill/>
            </a:ln>
            <a:effectLst>
              <a:outerShdw blurRad="63500" algn="ctr" rotWithShape="0">
                <a:prstClr val="black">
                  <a:alpha val="40000"/>
                </a:prstClr>
              </a:outerShdw>
            </a:effectLst>
          </p:spPr>
          <p:txBody>
            <a:bodyPr/>
            <a:lstStyle/>
            <a:p>
              <a:endParaRPr lang="zh-CN" altLang="en-US" sz="2400" dirty="0">
                <a:solidFill>
                  <a:schemeClr val="tx1"/>
                </a:solidFill>
                <a:cs typeface="+mn-ea"/>
                <a:sym typeface="+mn-lt"/>
              </a:endParaRPr>
            </a:p>
          </p:txBody>
        </p:sp>
        <p:grpSp>
          <p:nvGrpSpPr>
            <p:cNvPr id="13" name="组合 12">
              <a:extLst>
                <a:ext uri="{FF2B5EF4-FFF2-40B4-BE49-F238E27FC236}">
                  <a16:creationId xmlns="" xmlns:a16="http://schemas.microsoft.com/office/drawing/2014/main" id="{5FA8AEAC-9220-4353-B401-6F85ECD0749E}"/>
                </a:ext>
              </a:extLst>
            </p:cNvPr>
            <p:cNvGrpSpPr/>
            <p:nvPr/>
          </p:nvGrpSpPr>
          <p:grpSpPr>
            <a:xfrm>
              <a:off x="5284317" y="2032622"/>
              <a:ext cx="3036413" cy="604534"/>
              <a:chOff x="5284317" y="2911032"/>
              <a:chExt cx="3036413" cy="604534"/>
            </a:xfrm>
          </p:grpSpPr>
          <p:sp>
            <p:nvSpPr>
              <p:cNvPr id="14" name="矩形 13">
                <a:extLst>
                  <a:ext uri="{FF2B5EF4-FFF2-40B4-BE49-F238E27FC236}">
                    <a16:creationId xmlns="" xmlns:a16="http://schemas.microsoft.com/office/drawing/2014/main" id="{56BA8A19-0137-4C65-9858-31C43671B263}"/>
                  </a:ext>
                </a:extLst>
              </p:cNvPr>
              <p:cNvSpPr/>
              <p:nvPr/>
            </p:nvSpPr>
            <p:spPr>
              <a:xfrm>
                <a:off x="5284317" y="2911032"/>
                <a:ext cx="1396070" cy="241084"/>
              </a:xfrm>
              <a:prstGeom prst="rect">
                <a:avLst/>
              </a:prstGeom>
            </p:spPr>
            <p:txBody>
              <a:bodyPr wrap="none">
                <a:spAutoFit/>
              </a:bodyPr>
              <a:lstStyle/>
              <a:p>
                <a:pPr eaLnBrk="0" fontAlgn="base" hangingPunct="0">
                  <a:spcBef>
                    <a:spcPct val="0"/>
                  </a:spcBef>
                  <a:spcAft>
                    <a:spcPct val="0"/>
                  </a:spcAft>
                  <a:defRPr/>
                </a:pPr>
                <a:r>
                  <a:rPr lang="zh-CN" altLang="en-US" kern="0" dirty="0">
                    <a:solidFill>
                      <a:srgbClr val="FFFFFF"/>
                    </a:solidFill>
                    <a:cs typeface="+mn-ea"/>
                    <a:sym typeface="+mn-lt"/>
                  </a:rPr>
                  <a:t>点击添加标题内容</a:t>
                </a:r>
                <a:endParaRPr lang="en-US" altLang="zh-CN" kern="0" dirty="0">
                  <a:solidFill>
                    <a:srgbClr val="FFFFFF"/>
                  </a:solidFill>
                  <a:cs typeface="+mn-ea"/>
                  <a:sym typeface="+mn-lt"/>
                </a:endParaRPr>
              </a:p>
            </p:txBody>
          </p:sp>
          <p:sp>
            <p:nvSpPr>
              <p:cNvPr id="15" name="矩形 14">
                <a:extLst>
                  <a:ext uri="{FF2B5EF4-FFF2-40B4-BE49-F238E27FC236}">
                    <a16:creationId xmlns="" xmlns:a16="http://schemas.microsoft.com/office/drawing/2014/main" id="{FB7DFE70-BEA4-4674-A9BC-9AF17418A398}"/>
                  </a:ext>
                </a:extLst>
              </p:cNvPr>
              <p:cNvSpPr/>
              <p:nvPr/>
            </p:nvSpPr>
            <p:spPr>
              <a:xfrm>
                <a:off x="5284317" y="3153940"/>
                <a:ext cx="3036413" cy="361626"/>
              </a:xfrm>
              <a:prstGeom prst="rect">
                <a:avLst/>
              </a:prstGeom>
            </p:spPr>
            <p:txBody>
              <a:bodyPr wrap="square">
                <a:spAutoFit/>
              </a:bodyPr>
              <a:lstStyle/>
              <a:p>
                <a:pPr algn="just">
                  <a:lnSpc>
                    <a:spcPct val="125000"/>
                  </a:lnSpc>
                </a:pPr>
                <a:r>
                  <a:rPr lang="zh-CN" altLang="en-US" sz="1200" dirty="0">
                    <a:solidFill>
                      <a:schemeClr val="bg1"/>
                    </a:solidFill>
                    <a:cs typeface="+mn-ea"/>
                    <a:sym typeface="+mn-lt"/>
                  </a:rPr>
                  <a:t>点击输入简要文字内容，文字内容需概括精炼，不用多余的文字修饰，言简意赅的说明分项内容。</a:t>
                </a:r>
              </a:p>
            </p:txBody>
          </p:sp>
        </p:grpSp>
      </p:grpSp>
      <p:grpSp>
        <p:nvGrpSpPr>
          <p:cNvPr id="16" name="PA_组合 11">
            <a:extLst>
              <a:ext uri="{FF2B5EF4-FFF2-40B4-BE49-F238E27FC236}">
                <a16:creationId xmlns="" xmlns:a16="http://schemas.microsoft.com/office/drawing/2014/main" id="{EE1B30A9-F921-40FB-BC8E-0759C6142464}"/>
              </a:ext>
            </a:extLst>
          </p:cNvPr>
          <p:cNvGrpSpPr/>
          <p:nvPr>
            <p:custDataLst>
              <p:tags r:id="rId3"/>
            </p:custDataLst>
          </p:nvPr>
        </p:nvGrpSpPr>
        <p:grpSpPr>
          <a:xfrm>
            <a:off x="6698546" y="4545886"/>
            <a:ext cx="4798639" cy="1159395"/>
            <a:chOff x="5161824" y="1994966"/>
            <a:chExt cx="3297964" cy="756804"/>
          </a:xfrm>
        </p:grpSpPr>
        <p:sp>
          <p:nvSpPr>
            <p:cNvPr id="17" name="矩形 16">
              <a:extLst>
                <a:ext uri="{FF2B5EF4-FFF2-40B4-BE49-F238E27FC236}">
                  <a16:creationId xmlns="" xmlns:a16="http://schemas.microsoft.com/office/drawing/2014/main" id="{5B4BF592-F1F4-4180-9E2A-CA01924E4E7F}"/>
                </a:ext>
              </a:extLst>
            </p:cNvPr>
            <p:cNvSpPr/>
            <p:nvPr/>
          </p:nvSpPr>
          <p:spPr>
            <a:xfrm>
              <a:off x="5161824" y="1994966"/>
              <a:ext cx="3297964" cy="756804"/>
            </a:xfrm>
            <a:prstGeom prst="rect">
              <a:avLst/>
            </a:prstGeom>
            <a:solidFill>
              <a:srgbClr val="E82B11"/>
            </a:solidFill>
            <a:ln w="38100">
              <a:noFill/>
            </a:ln>
            <a:effectLst>
              <a:outerShdw blurRad="63500" algn="ctr" rotWithShape="0">
                <a:prstClr val="black">
                  <a:alpha val="40000"/>
                </a:prstClr>
              </a:outerShdw>
            </a:effectLst>
          </p:spPr>
          <p:txBody>
            <a:bodyPr/>
            <a:lstStyle/>
            <a:p>
              <a:endParaRPr lang="zh-CN" altLang="en-US" sz="2400" dirty="0">
                <a:solidFill>
                  <a:schemeClr val="tx1"/>
                </a:solidFill>
                <a:cs typeface="+mn-ea"/>
                <a:sym typeface="+mn-lt"/>
              </a:endParaRPr>
            </a:p>
          </p:txBody>
        </p:sp>
        <p:grpSp>
          <p:nvGrpSpPr>
            <p:cNvPr id="18" name="组合 17">
              <a:extLst>
                <a:ext uri="{FF2B5EF4-FFF2-40B4-BE49-F238E27FC236}">
                  <a16:creationId xmlns="" xmlns:a16="http://schemas.microsoft.com/office/drawing/2014/main" id="{27131FE5-43AD-49F4-996F-D04FFBB66E36}"/>
                </a:ext>
              </a:extLst>
            </p:cNvPr>
            <p:cNvGrpSpPr/>
            <p:nvPr/>
          </p:nvGrpSpPr>
          <p:grpSpPr>
            <a:xfrm>
              <a:off x="5284317" y="2032622"/>
              <a:ext cx="2939494" cy="604534"/>
              <a:chOff x="5284317" y="2911032"/>
              <a:chExt cx="2939494" cy="604534"/>
            </a:xfrm>
          </p:grpSpPr>
          <p:sp>
            <p:nvSpPr>
              <p:cNvPr id="19" name="矩形 18">
                <a:extLst>
                  <a:ext uri="{FF2B5EF4-FFF2-40B4-BE49-F238E27FC236}">
                    <a16:creationId xmlns="" xmlns:a16="http://schemas.microsoft.com/office/drawing/2014/main" id="{F6B81556-63B8-4EF5-B4F5-C4DC87E81987}"/>
                  </a:ext>
                </a:extLst>
              </p:cNvPr>
              <p:cNvSpPr/>
              <p:nvPr/>
            </p:nvSpPr>
            <p:spPr>
              <a:xfrm>
                <a:off x="5284317" y="2911032"/>
                <a:ext cx="1396070" cy="241084"/>
              </a:xfrm>
              <a:prstGeom prst="rect">
                <a:avLst/>
              </a:prstGeom>
            </p:spPr>
            <p:txBody>
              <a:bodyPr wrap="none">
                <a:spAutoFit/>
              </a:bodyPr>
              <a:lstStyle/>
              <a:p>
                <a:pPr eaLnBrk="0" fontAlgn="base" hangingPunct="0">
                  <a:spcBef>
                    <a:spcPct val="0"/>
                  </a:spcBef>
                  <a:spcAft>
                    <a:spcPct val="0"/>
                  </a:spcAft>
                  <a:defRPr/>
                </a:pPr>
                <a:r>
                  <a:rPr lang="zh-CN" altLang="en-US" kern="0" dirty="0">
                    <a:solidFill>
                      <a:srgbClr val="FFFFFF"/>
                    </a:solidFill>
                    <a:cs typeface="+mn-ea"/>
                    <a:sym typeface="+mn-lt"/>
                  </a:rPr>
                  <a:t>点击添加标题内容</a:t>
                </a:r>
                <a:endParaRPr lang="en-US" altLang="zh-CN" kern="0" dirty="0">
                  <a:solidFill>
                    <a:srgbClr val="FFFFFF"/>
                  </a:solidFill>
                  <a:cs typeface="+mn-ea"/>
                  <a:sym typeface="+mn-lt"/>
                </a:endParaRPr>
              </a:p>
            </p:txBody>
          </p:sp>
          <p:sp>
            <p:nvSpPr>
              <p:cNvPr id="20" name="矩形 19">
                <a:extLst>
                  <a:ext uri="{FF2B5EF4-FFF2-40B4-BE49-F238E27FC236}">
                    <a16:creationId xmlns="" xmlns:a16="http://schemas.microsoft.com/office/drawing/2014/main" id="{C68AFBFE-82BA-4E1B-AE8F-99A1D3EAA237}"/>
                  </a:ext>
                </a:extLst>
              </p:cNvPr>
              <p:cNvSpPr/>
              <p:nvPr/>
            </p:nvSpPr>
            <p:spPr>
              <a:xfrm>
                <a:off x="5284317" y="3153940"/>
                <a:ext cx="2939494" cy="361626"/>
              </a:xfrm>
              <a:prstGeom prst="rect">
                <a:avLst/>
              </a:prstGeom>
            </p:spPr>
            <p:txBody>
              <a:bodyPr wrap="square">
                <a:spAutoFit/>
              </a:bodyPr>
              <a:lstStyle/>
              <a:p>
                <a:pPr algn="just">
                  <a:lnSpc>
                    <a:spcPct val="125000"/>
                  </a:lnSpc>
                </a:pPr>
                <a:r>
                  <a:rPr lang="zh-CN" altLang="en-US" sz="1200" dirty="0">
                    <a:solidFill>
                      <a:schemeClr val="bg1"/>
                    </a:solidFill>
                    <a:cs typeface="+mn-ea"/>
                    <a:sym typeface="+mn-lt"/>
                  </a:rPr>
                  <a:t>点击输入简要文字内容，文字内容需概括精炼，不用多余的文字修饰，言简意赅的说明分项内容。</a:t>
                </a:r>
              </a:p>
            </p:txBody>
          </p:sp>
        </p:grpSp>
      </p:grpSp>
      <p:sp>
        <p:nvSpPr>
          <p:cNvPr id="21" name="矩形 20">
            <a:extLst>
              <a:ext uri="{FF2B5EF4-FFF2-40B4-BE49-F238E27FC236}">
                <a16:creationId xmlns="" xmlns:a16="http://schemas.microsoft.com/office/drawing/2014/main" id="{2B8EA0F7-8C55-4A22-B6C7-4453857E91C0}"/>
              </a:ext>
            </a:extLst>
          </p:cNvPr>
          <p:cNvSpPr/>
          <p:nvPr/>
        </p:nvSpPr>
        <p:spPr>
          <a:xfrm>
            <a:off x="672254" y="2018339"/>
            <a:ext cx="5937175" cy="3682127"/>
          </a:xfrm>
          <a:prstGeom prst="rect">
            <a:avLst/>
          </a:prstGeom>
          <a:blipFill>
            <a:blip r:embed="rId6"/>
            <a:stretch>
              <a:fillRect/>
            </a:stretch>
          </a:blip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Tree>
    <p:extLst>
      <p:ext uri="{BB962C8B-B14F-4D97-AF65-F5344CB8AC3E}">
        <p14:creationId xmlns:p14="http://schemas.microsoft.com/office/powerpoint/2010/main" val="3634013989"/>
      </p:ext>
    </p:extLst>
  </p:cSld>
  <p:clrMapOvr>
    <a:masterClrMapping/>
  </p:clrMapOvr>
  <mc:AlternateContent xmlns:mc="http://schemas.openxmlformats.org/markup-compatibility/2006" xmlns:p14="http://schemas.microsoft.com/office/powerpoint/2010/main">
    <mc:Choice Requires="p14">
      <p:transition spd="slow" p14:dur="1250" advClick="0" advTm="0">
        <p14:switch dir="r"/>
      </p:transition>
    </mc:Choice>
    <mc:Fallback xmlns="">
      <p:transition spd="slow" advClick="0"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6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8" decel="6000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par>
                                    <p:cTn id="13" presetID="2" presetClass="entr" presetSubtype="8" decel="6000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500" fill="hold"/>
                                            <p:tgtEl>
                                              <p:spTgt spid="5"/>
                                            </p:tgtEl>
                                            <p:attrNameLst>
                                              <p:attrName>ppt_x</p:attrName>
                                            </p:attrNameLst>
                                          </p:cBhvr>
                                          <p:tavLst>
                                            <p:tav tm="0">
                                              <p:val>
                                                <p:strVal val="0-#ppt_w/2"/>
                                              </p:val>
                                            </p:tav>
                                            <p:tav tm="100000">
                                              <p:val>
                                                <p:strVal val="#ppt_x"/>
                                              </p:val>
                                            </p:tav>
                                          </p:tavLst>
                                        </p:anim>
                                        <p:anim calcmode="lin" valueType="num">
                                          <p:cBhvr additive="base">
                                            <p:cTn id="16" dur="500" fill="hold"/>
                                            <p:tgtEl>
                                              <p:spTgt spid="5"/>
                                            </p:tgtEl>
                                            <p:attrNameLst>
                                              <p:attrName>ppt_y</p:attrName>
                                            </p:attrNameLst>
                                          </p:cBhvr>
                                          <p:tavLst>
                                            <p:tav tm="0">
                                              <p:val>
                                                <p:strVal val="#ppt_y"/>
                                              </p:val>
                                            </p:tav>
                                            <p:tav tm="100000">
                                              <p:val>
                                                <p:strVal val="#ppt_y"/>
                                              </p:val>
                                            </p:tav>
                                          </p:tavLst>
                                        </p:anim>
                                      </p:childTnLst>
                                    </p:cTn>
                                  </p:par>
                                </p:childTnLst>
                              </p:cTn>
                            </p:par>
                            <p:par>
                              <p:cTn id="17" fill="hold">
                                <p:stCondLst>
                                  <p:cond delay="500"/>
                                </p:stCondLst>
                                <p:childTnLst>
                                  <p:par>
                                    <p:cTn id="18" presetID="10" presetClass="entr" presetSubtype="0" fill="hold" grpId="0" nodeType="afterEffect">
                                      <p:stCondLst>
                                        <p:cond delay="0"/>
                                      </p:stCondLst>
                                      <p:iterate type="lt">
                                        <p:tmPct val="10000"/>
                                      </p:iterate>
                                      <p:childTnLst>
                                        <p:set>
                                          <p:cBhvr>
                                            <p:cTn id="19" dur="1" fill="hold">
                                              <p:stCondLst>
                                                <p:cond delay="0"/>
                                              </p:stCondLst>
                                            </p:cTn>
                                            <p:tgtEl>
                                              <p:spTgt spid="2"/>
                                            </p:tgtEl>
                                            <p:attrNameLst>
                                              <p:attrName>style.visibility</p:attrName>
                                            </p:attrNameLst>
                                          </p:cBhvr>
                                          <p:to>
                                            <p:strVal val="visible"/>
                                          </p:to>
                                        </p:set>
                                        <p:animEffect transition="in" filter="fade">
                                          <p:cBhvr>
                                            <p:cTn id="20" dur="500"/>
                                            <p:tgtEl>
                                              <p:spTgt spid="2"/>
                                            </p:tgtEl>
                                          </p:cBhvr>
                                        </p:animEffect>
                                      </p:childTnLst>
                                    </p:cTn>
                                  </p:par>
                                </p:childTnLst>
                              </p:cTn>
                            </p:par>
                            <p:par>
                              <p:cTn id="21" fill="hold">
                                <p:stCondLst>
                                  <p:cond delay="1400"/>
                                </p:stCondLst>
                                <p:childTnLst>
                                  <p:par>
                                    <p:cTn id="22" presetID="42" presetClass="entr" presetSubtype="0" fill="hold" grpId="0" nodeType="afterEffect">
                                      <p:stCondLst>
                                        <p:cond delay="0"/>
                                      </p:stCondLst>
                                      <p:childTnLst>
                                        <p:set>
                                          <p:cBhvr>
                                            <p:cTn id="23" dur="1" fill="hold">
                                              <p:stCondLst>
                                                <p:cond delay="0"/>
                                              </p:stCondLst>
                                            </p:cTn>
                                            <p:tgtEl>
                                              <p:spTgt spid="21"/>
                                            </p:tgtEl>
                                            <p:attrNameLst>
                                              <p:attrName>style.visibility</p:attrName>
                                            </p:attrNameLst>
                                          </p:cBhvr>
                                          <p:to>
                                            <p:strVal val="visible"/>
                                          </p:to>
                                        </p:set>
                                        <p:animEffect transition="in" filter="fade">
                                          <p:cBhvr>
                                            <p:cTn id="24" dur="500"/>
                                            <p:tgtEl>
                                              <p:spTgt spid="21"/>
                                            </p:tgtEl>
                                          </p:cBhvr>
                                        </p:animEffect>
                                        <p:anim calcmode="lin" valueType="num">
                                          <p:cBhvr>
                                            <p:cTn id="25" dur="500" fill="hold"/>
                                            <p:tgtEl>
                                              <p:spTgt spid="21"/>
                                            </p:tgtEl>
                                            <p:attrNameLst>
                                              <p:attrName>ppt_x</p:attrName>
                                            </p:attrNameLst>
                                          </p:cBhvr>
                                          <p:tavLst>
                                            <p:tav tm="0">
                                              <p:val>
                                                <p:strVal val="#ppt_x"/>
                                              </p:val>
                                            </p:tav>
                                            <p:tav tm="100000">
                                              <p:val>
                                                <p:strVal val="#ppt_x"/>
                                              </p:val>
                                            </p:tav>
                                          </p:tavLst>
                                        </p:anim>
                                        <p:anim calcmode="lin" valueType="num">
                                          <p:cBhvr>
                                            <p:cTn id="26" dur="500" fill="hold"/>
                                            <p:tgtEl>
                                              <p:spTgt spid="21"/>
                                            </p:tgtEl>
                                            <p:attrNameLst>
                                              <p:attrName>ppt_y</p:attrName>
                                            </p:attrNameLst>
                                          </p:cBhvr>
                                          <p:tavLst>
                                            <p:tav tm="0">
                                              <p:val>
                                                <p:strVal val="#ppt_y+.1"/>
                                              </p:val>
                                            </p:tav>
                                            <p:tav tm="100000">
                                              <p:val>
                                                <p:strVal val="#ppt_y"/>
                                              </p:val>
                                            </p:tav>
                                          </p:tavLst>
                                        </p:anim>
                                      </p:childTnLst>
                                    </p:cTn>
                                  </p:par>
                                </p:childTnLst>
                              </p:cTn>
                            </p:par>
                            <p:par>
                              <p:cTn id="27" fill="hold">
                                <p:stCondLst>
                                  <p:cond delay="1900"/>
                                </p:stCondLst>
                                <p:childTnLst>
                                  <p:par>
                                    <p:cTn id="28" presetID="2" presetClass="entr" presetSubtype="2" fill="hold" nodeType="afterEffect" p14:presetBounceEnd="40000">
                                      <p:stCondLst>
                                        <p:cond delay="0"/>
                                      </p:stCondLst>
                                      <p:childTnLst>
                                        <p:set>
                                          <p:cBhvr>
                                            <p:cTn id="29" dur="1" fill="hold">
                                              <p:stCondLst>
                                                <p:cond delay="0"/>
                                              </p:stCondLst>
                                            </p:cTn>
                                            <p:tgtEl>
                                              <p:spTgt spid="6"/>
                                            </p:tgtEl>
                                            <p:attrNameLst>
                                              <p:attrName>style.visibility</p:attrName>
                                            </p:attrNameLst>
                                          </p:cBhvr>
                                          <p:to>
                                            <p:strVal val="visible"/>
                                          </p:to>
                                        </p:set>
                                        <p:anim calcmode="lin" valueType="num" p14:bounceEnd="40000">
                                          <p:cBhvr additive="base">
                                            <p:cTn id="30" dur="1000" fill="hold"/>
                                            <p:tgtEl>
                                              <p:spTgt spid="6"/>
                                            </p:tgtEl>
                                            <p:attrNameLst>
                                              <p:attrName>ppt_x</p:attrName>
                                            </p:attrNameLst>
                                          </p:cBhvr>
                                          <p:tavLst>
                                            <p:tav tm="0">
                                              <p:val>
                                                <p:strVal val="1+#ppt_w/2"/>
                                              </p:val>
                                            </p:tav>
                                            <p:tav tm="100000">
                                              <p:val>
                                                <p:strVal val="#ppt_x"/>
                                              </p:val>
                                            </p:tav>
                                          </p:tavLst>
                                        </p:anim>
                                        <p:anim calcmode="lin" valueType="num" p14:bounceEnd="40000">
                                          <p:cBhvr additive="base">
                                            <p:cTn id="31" dur="1000" fill="hold"/>
                                            <p:tgtEl>
                                              <p:spTgt spid="6"/>
                                            </p:tgtEl>
                                            <p:attrNameLst>
                                              <p:attrName>ppt_y</p:attrName>
                                            </p:attrNameLst>
                                          </p:cBhvr>
                                          <p:tavLst>
                                            <p:tav tm="0">
                                              <p:val>
                                                <p:strVal val="#ppt_y"/>
                                              </p:val>
                                            </p:tav>
                                            <p:tav tm="100000">
                                              <p:val>
                                                <p:strVal val="#ppt_y"/>
                                              </p:val>
                                            </p:tav>
                                          </p:tavLst>
                                        </p:anim>
                                      </p:childTnLst>
                                    </p:cTn>
                                  </p:par>
                                  <p:par>
                                    <p:cTn id="32" presetID="2" presetClass="entr" presetSubtype="2" fill="hold" nodeType="withEffect" p14:presetBounceEnd="40000">
                                      <p:stCondLst>
                                        <p:cond delay="250"/>
                                      </p:stCondLst>
                                      <p:childTnLst>
                                        <p:set>
                                          <p:cBhvr>
                                            <p:cTn id="33" dur="1" fill="hold">
                                              <p:stCondLst>
                                                <p:cond delay="0"/>
                                              </p:stCondLst>
                                            </p:cTn>
                                            <p:tgtEl>
                                              <p:spTgt spid="11"/>
                                            </p:tgtEl>
                                            <p:attrNameLst>
                                              <p:attrName>style.visibility</p:attrName>
                                            </p:attrNameLst>
                                          </p:cBhvr>
                                          <p:to>
                                            <p:strVal val="visible"/>
                                          </p:to>
                                        </p:set>
                                        <p:anim calcmode="lin" valueType="num" p14:bounceEnd="40000">
                                          <p:cBhvr additive="base">
                                            <p:cTn id="34" dur="1000" fill="hold"/>
                                            <p:tgtEl>
                                              <p:spTgt spid="11"/>
                                            </p:tgtEl>
                                            <p:attrNameLst>
                                              <p:attrName>ppt_x</p:attrName>
                                            </p:attrNameLst>
                                          </p:cBhvr>
                                          <p:tavLst>
                                            <p:tav tm="0">
                                              <p:val>
                                                <p:strVal val="1+#ppt_w/2"/>
                                              </p:val>
                                            </p:tav>
                                            <p:tav tm="100000">
                                              <p:val>
                                                <p:strVal val="#ppt_x"/>
                                              </p:val>
                                            </p:tav>
                                          </p:tavLst>
                                        </p:anim>
                                        <p:anim calcmode="lin" valueType="num" p14:bounceEnd="40000">
                                          <p:cBhvr additive="base">
                                            <p:cTn id="35" dur="1000" fill="hold"/>
                                            <p:tgtEl>
                                              <p:spTgt spid="11"/>
                                            </p:tgtEl>
                                            <p:attrNameLst>
                                              <p:attrName>ppt_y</p:attrName>
                                            </p:attrNameLst>
                                          </p:cBhvr>
                                          <p:tavLst>
                                            <p:tav tm="0">
                                              <p:val>
                                                <p:strVal val="#ppt_y"/>
                                              </p:val>
                                            </p:tav>
                                            <p:tav tm="100000">
                                              <p:val>
                                                <p:strVal val="#ppt_y"/>
                                              </p:val>
                                            </p:tav>
                                          </p:tavLst>
                                        </p:anim>
                                      </p:childTnLst>
                                    </p:cTn>
                                  </p:par>
                                  <p:par>
                                    <p:cTn id="36" presetID="2" presetClass="entr" presetSubtype="2" fill="hold" nodeType="withEffect" p14:presetBounceEnd="40000">
                                      <p:stCondLst>
                                        <p:cond delay="500"/>
                                      </p:stCondLst>
                                      <p:childTnLst>
                                        <p:set>
                                          <p:cBhvr>
                                            <p:cTn id="37" dur="1" fill="hold">
                                              <p:stCondLst>
                                                <p:cond delay="0"/>
                                              </p:stCondLst>
                                            </p:cTn>
                                            <p:tgtEl>
                                              <p:spTgt spid="16"/>
                                            </p:tgtEl>
                                            <p:attrNameLst>
                                              <p:attrName>style.visibility</p:attrName>
                                            </p:attrNameLst>
                                          </p:cBhvr>
                                          <p:to>
                                            <p:strVal val="visible"/>
                                          </p:to>
                                        </p:set>
                                        <p:anim calcmode="lin" valueType="num" p14:bounceEnd="40000">
                                          <p:cBhvr additive="base">
                                            <p:cTn id="38" dur="1000" fill="hold"/>
                                            <p:tgtEl>
                                              <p:spTgt spid="16"/>
                                            </p:tgtEl>
                                            <p:attrNameLst>
                                              <p:attrName>ppt_x</p:attrName>
                                            </p:attrNameLst>
                                          </p:cBhvr>
                                          <p:tavLst>
                                            <p:tav tm="0">
                                              <p:val>
                                                <p:strVal val="1+#ppt_w/2"/>
                                              </p:val>
                                            </p:tav>
                                            <p:tav tm="100000">
                                              <p:val>
                                                <p:strVal val="#ppt_x"/>
                                              </p:val>
                                            </p:tav>
                                          </p:tavLst>
                                        </p:anim>
                                        <p:anim calcmode="lin" valueType="num" p14:bounceEnd="40000">
                                          <p:cBhvr additive="base">
                                            <p:cTn id="39" dur="1000" fill="hold"/>
                                            <p:tgtEl>
                                              <p:spTgt spid="1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4" grpId="0" animBg="1"/>
          <p:bldP spid="5" grpId="0" animBg="1"/>
          <p:bldP spid="21"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6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8" decel="6000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0-#ppt_w/2"/>
                                              </p:val>
                                            </p:tav>
                                            <p:tav tm="100000">
                                              <p:val>
                                                <p:strVal val="#ppt_x"/>
                                              </p:val>
                                            </p:tav>
                                          </p:tavLst>
                                        </p:anim>
                                        <p:anim calcmode="lin" valueType="num">
                                          <p:cBhvr additive="base">
                                            <p:cTn id="12" dur="500" fill="hold"/>
                                            <p:tgtEl>
                                              <p:spTgt spid="4"/>
                                            </p:tgtEl>
                                            <p:attrNameLst>
                                              <p:attrName>ppt_y</p:attrName>
                                            </p:attrNameLst>
                                          </p:cBhvr>
                                          <p:tavLst>
                                            <p:tav tm="0">
                                              <p:val>
                                                <p:strVal val="#ppt_y"/>
                                              </p:val>
                                            </p:tav>
                                            <p:tav tm="100000">
                                              <p:val>
                                                <p:strVal val="#ppt_y"/>
                                              </p:val>
                                            </p:tav>
                                          </p:tavLst>
                                        </p:anim>
                                      </p:childTnLst>
                                    </p:cTn>
                                  </p:par>
                                  <p:par>
                                    <p:cTn id="13" presetID="2" presetClass="entr" presetSubtype="8" decel="6000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500" fill="hold"/>
                                            <p:tgtEl>
                                              <p:spTgt spid="5"/>
                                            </p:tgtEl>
                                            <p:attrNameLst>
                                              <p:attrName>ppt_x</p:attrName>
                                            </p:attrNameLst>
                                          </p:cBhvr>
                                          <p:tavLst>
                                            <p:tav tm="0">
                                              <p:val>
                                                <p:strVal val="0-#ppt_w/2"/>
                                              </p:val>
                                            </p:tav>
                                            <p:tav tm="100000">
                                              <p:val>
                                                <p:strVal val="#ppt_x"/>
                                              </p:val>
                                            </p:tav>
                                          </p:tavLst>
                                        </p:anim>
                                        <p:anim calcmode="lin" valueType="num">
                                          <p:cBhvr additive="base">
                                            <p:cTn id="16" dur="500" fill="hold"/>
                                            <p:tgtEl>
                                              <p:spTgt spid="5"/>
                                            </p:tgtEl>
                                            <p:attrNameLst>
                                              <p:attrName>ppt_y</p:attrName>
                                            </p:attrNameLst>
                                          </p:cBhvr>
                                          <p:tavLst>
                                            <p:tav tm="0">
                                              <p:val>
                                                <p:strVal val="#ppt_y"/>
                                              </p:val>
                                            </p:tav>
                                            <p:tav tm="100000">
                                              <p:val>
                                                <p:strVal val="#ppt_y"/>
                                              </p:val>
                                            </p:tav>
                                          </p:tavLst>
                                        </p:anim>
                                      </p:childTnLst>
                                    </p:cTn>
                                  </p:par>
                                </p:childTnLst>
                              </p:cTn>
                            </p:par>
                            <p:par>
                              <p:cTn id="17" fill="hold">
                                <p:stCondLst>
                                  <p:cond delay="500"/>
                                </p:stCondLst>
                                <p:childTnLst>
                                  <p:par>
                                    <p:cTn id="18" presetID="10" presetClass="entr" presetSubtype="0" fill="hold" grpId="0" nodeType="afterEffect">
                                      <p:stCondLst>
                                        <p:cond delay="0"/>
                                      </p:stCondLst>
                                      <p:iterate type="lt">
                                        <p:tmPct val="10000"/>
                                      </p:iterate>
                                      <p:childTnLst>
                                        <p:set>
                                          <p:cBhvr>
                                            <p:cTn id="19" dur="1" fill="hold">
                                              <p:stCondLst>
                                                <p:cond delay="0"/>
                                              </p:stCondLst>
                                            </p:cTn>
                                            <p:tgtEl>
                                              <p:spTgt spid="2"/>
                                            </p:tgtEl>
                                            <p:attrNameLst>
                                              <p:attrName>style.visibility</p:attrName>
                                            </p:attrNameLst>
                                          </p:cBhvr>
                                          <p:to>
                                            <p:strVal val="visible"/>
                                          </p:to>
                                        </p:set>
                                        <p:animEffect transition="in" filter="fade">
                                          <p:cBhvr>
                                            <p:cTn id="20" dur="500"/>
                                            <p:tgtEl>
                                              <p:spTgt spid="2"/>
                                            </p:tgtEl>
                                          </p:cBhvr>
                                        </p:animEffect>
                                      </p:childTnLst>
                                    </p:cTn>
                                  </p:par>
                                </p:childTnLst>
                              </p:cTn>
                            </p:par>
                            <p:par>
                              <p:cTn id="21" fill="hold">
                                <p:stCondLst>
                                  <p:cond delay="1400"/>
                                </p:stCondLst>
                                <p:childTnLst>
                                  <p:par>
                                    <p:cTn id="22" presetID="42" presetClass="entr" presetSubtype="0" fill="hold" grpId="0" nodeType="afterEffect">
                                      <p:stCondLst>
                                        <p:cond delay="0"/>
                                      </p:stCondLst>
                                      <p:childTnLst>
                                        <p:set>
                                          <p:cBhvr>
                                            <p:cTn id="23" dur="1" fill="hold">
                                              <p:stCondLst>
                                                <p:cond delay="0"/>
                                              </p:stCondLst>
                                            </p:cTn>
                                            <p:tgtEl>
                                              <p:spTgt spid="21"/>
                                            </p:tgtEl>
                                            <p:attrNameLst>
                                              <p:attrName>style.visibility</p:attrName>
                                            </p:attrNameLst>
                                          </p:cBhvr>
                                          <p:to>
                                            <p:strVal val="visible"/>
                                          </p:to>
                                        </p:set>
                                        <p:animEffect transition="in" filter="fade">
                                          <p:cBhvr>
                                            <p:cTn id="24" dur="500"/>
                                            <p:tgtEl>
                                              <p:spTgt spid="21"/>
                                            </p:tgtEl>
                                          </p:cBhvr>
                                        </p:animEffect>
                                        <p:anim calcmode="lin" valueType="num">
                                          <p:cBhvr>
                                            <p:cTn id="25" dur="500" fill="hold"/>
                                            <p:tgtEl>
                                              <p:spTgt spid="21"/>
                                            </p:tgtEl>
                                            <p:attrNameLst>
                                              <p:attrName>ppt_x</p:attrName>
                                            </p:attrNameLst>
                                          </p:cBhvr>
                                          <p:tavLst>
                                            <p:tav tm="0">
                                              <p:val>
                                                <p:strVal val="#ppt_x"/>
                                              </p:val>
                                            </p:tav>
                                            <p:tav tm="100000">
                                              <p:val>
                                                <p:strVal val="#ppt_x"/>
                                              </p:val>
                                            </p:tav>
                                          </p:tavLst>
                                        </p:anim>
                                        <p:anim calcmode="lin" valueType="num">
                                          <p:cBhvr>
                                            <p:cTn id="26" dur="500" fill="hold"/>
                                            <p:tgtEl>
                                              <p:spTgt spid="21"/>
                                            </p:tgtEl>
                                            <p:attrNameLst>
                                              <p:attrName>ppt_y</p:attrName>
                                            </p:attrNameLst>
                                          </p:cBhvr>
                                          <p:tavLst>
                                            <p:tav tm="0">
                                              <p:val>
                                                <p:strVal val="#ppt_y+.1"/>
                                              </p:val>
                                            </p:tav>
                                            <p:tav tm="100000">
                                              <p:val>
                                                <p:strVal val="#ppt_y"/>
                                              </p:val>
                                            </p:tav>
                                          </p:tavLst>
                                        </p:anim>
                                      </p:childTnLst>
                                    </p:cTn>
                                  </p:par>
                                </p:childTnLst>
                              </p:cTn>
                            </p:par>
                            <p:par>
                              <p:cTn id="27" fill="hold">
                                <p:stCondLst>
                                  <p:cond delay="1900"/>
                                </p:stCondLst>
                                <p:childTnLst>
                                  <p:par>
                                    <p:cTn id="28" presetID="2" presetClass="entr" presetSubtype="2" fill="hold" nodeType="afterEffect">
                                      <p:stCondLst>
                                        <p:cond delay="0"/>
                                      </p:stCondLst>
                                      <p:childTnLst>
                                        <p:set>
                                          <p:cBhvr>
                                            <p:cTn id="29" dur="1" fill="hold">
                                              <p:stCondLst>
                                                <p:cond delay="0"/>
                                              </p:stCondLst>
                                            </p:cTn>
                                            <p:tgtEl>
                                              <p:spTgt spid="6"/>
                                            </p:tgtEl>
                                            <p:attrNameLst>
                                              <p:attrName>style.visibility</p:attrName>
                                            </p:attrNameLst>
                                          </p:cBhvr>
                                          <p:to>
                                            <p:strVal val="visible"/>
                                          </p:to>
                                        </p:set>
                                        <p:anim calcmode="lin" valueType="num">
                                          <p:cBhvr additive="base">
                                            <p:cTn id="30" dur="1000" fill="hold"/>
                                            <p:tgtEl>
                                              <p:spTgt spid="6"/>
                                            </p:tgtEl>
                                            <p:attrNameLst>
                                              <p:attrName>ppt_x</p:attrName>
                                            </p:attrNameLst>
                                          </p:cBhvr>
                                          <p:tavLst>
                                            <p:tav tm="0">
                                              <p:val>
                                                <p:strVal val="1+#ppt_w/2"/>
                                              </p:val>
                                            </p:tav>
                                            <p:tav tm="100000">
                                              <p:val>
                                                <p:strVal val="#ppt_x"/>
                                              </p:val>
                                            </p:tav>
                                          </p:tavLst>
                                        </p:anim>
                                        <p:anim calcmode="lin" valueType="num">
                                          <p:cBhvr additive="base">
                                            <p:cTn id="31" dur="1000" fill="hold"/>
                                            <p:tgtEl>
                                              <p:spTgt spid="6"/>
                                            </p:tgtEl>
                                            <p:attrNameLst>
                                              <p:attrName>ppt_y</p:attrName>
                                            </p:attrNameLst>
                                          </p:cBhvr>
                                          <p:tavLst>
                                            <p:tav tm="0">
                                              <p:val>
                                                <p:strVal val="#ppt_y"/>
                                              </p:val>
                                            </p:tav>
                                            <p:tav tm="100000">
                                              <p:val>
                                                <p:strVal val="#ppt_y"/>
                                              </p:val>
                                            </p:tav>
                                          </p:tavLst>
                                        </p:anim>
                                      </p:childTnLst>
                                    </p:cTn>
                                  </p:par>
                                  <p:par>
                                    <p:cTn id="32" presetID="2" presetClass="entr" presetSubtype="2" fill="hold" nodeType="withEffect">
                                      <p:stCondLst>
                                        <p:cond delay="250"/>
                                      </p:stCondLst>
                                      <p:childTnLst>
                                        <p:set>
                                          <p:cBhvr>
                                            <p:cTn id="33" dur="1" fill="hold">
                                              <p:stCondLst>
                                                <p:cond delay="0"/>
                                              </p:stCondLst>
                                            </p:cTn>
                                            <p:tgtEl>
                                              <p:spTgt spid="11"/>
                                            </p:tgtEl>
                                            <p:attrNameLst>
                                              <p:attrName>style.visibility</p:attrName>
                                            </p:attrNameLst>
                                          </p:cBhvr>
                                          <p:to>
                                            <p:strVal val="visible"/>
                                          </p:to>
                                        </p:set>
                                        <p:anim calcmode="lin" valueType="num">
                                          <p:cBhvr additive="base">
                                            <p:cTn id="34" dur="1000" fill="hold"/>
                                            <p:tgtEl>
                                              <p:spTgt spid="11"/>
                                            </p:tgtEl>
                                            <p:attrNameLst>
                                              <p:attrName>ppt_x</p:attrName>
                                            </p:attrNameLst>
                                          </p:cBhvr>
                                          <p:tavLst>
                                            <p:tav tm="0">
                                              <p:val>
                                                <p:strVal val="1+#ppt_w/2"/>
                                              </p:val>
                                            </p:tav>
                                            <p:tav tm="100000">
                                              <p:val>
                                                <p:strVal val="#ppt_x"/>
                                              </p:val>
                                            </p:tav>
                                          </p:tavLst>
                                        </p:anim>
                                        <p:anim calcmode="lin" valueType="num">
                                          <p:cBhvr additive="base">
                                            <p:cTn id="35" dur="1000" fill="hold"/>
                                            <p:tgtEl>
                                              <p:spTgt spid="11"/>
                                            </p:tgtEl>
                                            <p:attrNameLst>
                                              <p:attrName>ppt_y</p:attrName>
                                            </p:attrNameLst>
                                          </p:cBhvr>
                                          <p:tavLst>
                                            <p:tav tm="0">
                                              <p:val>
                                                <p:strVal val="#ppt_y"/>
                                              </p:val>
                                            </p:tav>
                                            <p:tav tm="100000">
                                              <p:val>
                                                <p:strVal val="#ppt_y"/>
                                              </p:val>
                                            </p:tav>
                                          </p:tavLst>
                                        </p:anim>
                                      </p:childTnLst>
                                    </p:cTn>
                                  </p:par>
                                  <p:par>
                                    <p:cTn id="36" presetID="2" presetClass="entr" presetSubtype="2" fill="hold" nodeType="withEffect">
                                      <p:stCondLst>
                                        <p:cond delay="500"/>
                                      </p:stCondLst>
                                      <p:childTnLst>
                                        <p:set>
                                          <p:cBhvr>
                                            <p:cTn id="37" dur="1" fill="hold">
                                              <p:stCondLst>
                                                <p:cond delay="0"/>
                                              </p:stCondLst>
                                            </p:cTn>
                                            <p:tgtEl>
                                              <p:spTgt spid="16"/>
                                            </p:tgtEl>
                                            <p:attrNameLst>
                                              <p:attrName>style.visibility</p:attrName>
                                            </p:attrNameLst>
                                          </p:cBhvr>
                                          <p:to>
                                            <p:strVal val="visible"/>
                                          </p:to>
                                        </p:set>
                                        <p:anim calcmode="lin" valueType="num">
                                          <p:cBhvr additive="base">
                                            <p:cTn id="38" dur="1000" fill="hold"/>
                                            <p:tgtEl>
                                              <p:spTgt spid="16"/>
                                            </p:tgtEl>
                                            <p:attrNameLst>
                                              <p:attrName>ppt_x</p:attrName>
                                            </p:attrNameLst>
                                          </p:cBhvr>
                                          <p:tavLst>
                                            <p:tav tm="0">
                                              <p:val>
                                                <p:strVal val="1+#ppt_w/2"/>
                                              </p:val>
                                            </p:tav>
                                            <p:tav tm="100000">
                                              <p:val>
                                                <p:strVal val="#ppt_x"/>
                                              </p:val>
                                            </p:tav>
                                          </p:tavLst>
                                        </p:anim>
                                        <p:anim calcmode="lin" valueType="num">
                                          <p:cBhvr additive="base">
                                            <p:cTn id="39" dur="1000" fill="hold"/>
                                            <p:tgtEl>
                                              <p:spTgt spid="1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4" grpId="0" animBg="1"/>
          <p:bldP spid="5" grpId="0" animBg="1"/>
          <p:bldP spid="21" grpId="0" animBg="1"/>
        </p:bldLst>
      </p:timing>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 xmlns:a16="http://schemas.microsoft.com/office/drawing/2014/main" id="{547B694B-8B38-4309-A572-528E97623EB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0272925" cy="6858000"/>
          </a:xfrm>
          <a:prstGeom prst="rect">
            <a:avLst/>
          </a:prstGeom>
        </p:spPr>
      </p:pic>
      <p:sp>
        <p:nvSpPr>
          <p:cNvPr id="13" name="矩形 12">
            <a:extLst>
              <a:ext uri="{FF2B5EF4-FFF2-40B4-BE49-F238E27FC236}">
                <a16:creationId xmlns="" xmlns:a16="http://schemas.microsoft.com/office/drawing/2014/main" id="{B360EA94-F1C2-4B01-A8F5-F37078D707D2}"/>
              </a:ext>
            </a:extLst>
          </p:cNvPr>
          <p:cNvSpPr/>
          <p:nvPr/>
        </p:nvSpPr>
        <p:spPr>
          <a:xfrm>
            <a:off x="6898511" y="1250064"/>
            <a:ext cx="5293489" cy="4114801"/>
          </a:xfrm>
          <a:prstGeom prst="rect">
            <a:avLst/>
          </a:prstGeom>
          <a:solidFill>
            <a:srgbClr val="E82B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5" name="文本框 14">
            <a:extLst>
              <a:ext uri="{FF2B5EF4-FFF2-40B4-BE49-F238E27FC236}">
                <a16:creationId xmlns="" xmlns:a16="http://schemas.microsoft.com/office/drawing/2014/main" id="{9EA0592D-9E0D-4709-9B6A-2836DB355906}"/>
              </a:ext>
            </a:extLst>
          </p:cNvPr>
          <p:cNvSpPr txBox="1"/>
          <p:nvPr/>
        </p:nvSpPr>
        <p:spPr>
          <a:xfrm>
            <a:off x="7606262" y="3805509"/>
            <a:ext cx="3877985" cy="584775"/>
          </a:xfrm>
          <a:prstGeom prst="rect">
            <a:avLst/>
          </a:prstGeom>
          <a:noFill/>
        </p:spPr>
        <p:txBody>
          <a:bodyPr wrap="none" rtlCol="0">
            <a:spAutoFit/>
            <a:scene3d>
              <a:camera prst="orthographicFront"/>
              <a:lightRig rig="threePt" dir="t"/>
            </a:scene3d>
            <a:sp3d contourW="12700"/>
          </a:bodyPr>
          <a:lstStyle/>
          <a:p>
            <a:pPr algn="ctr"/>
            <a:r>
              <a:rPr lang="zh-CN" altLang="en-US" sz="3200" b="1" dirty="0">
                <a:solidFill>
                  <a:schemeClr val="bg1"/>
                </a:solidFill>
                <a:cs typeface="+mn-ea"/>
                <a:sym typeface="+mn-lt"/>
              </a:rPr>
              <a:t>上季度工作完成情况</a:t>
            </a:r>
          </a:p>
        </p:txBody>
      </p:sp>
      <p:sp>
        <p:nvSpPr>
          <p:cNvPr id="16" name="文本框 15">
            <a:extLst>
              <a:ext uri="{FF2B5EF4-FFF2-40B4-BE49-F238E27FC236}">
                <a16:creationId xmlns="" xmlns:a16="http://schemas.microsoft.com/office/drawing/2014/main" id="{14BDD11C-9E70-4AF6-B3D8-B1D04FEAF2BC}"/>
              </a:ext>
            </a:extLst>
          </p:cNvPr>
          <p:cNvSpPr txBox="1"/>
          <p:nvPr/>
        </p:nvSpPr>
        <p:spPr>
          <a:xfrm>
            <a:off x="7564056" y="4334944"/>
            <a:ext cx="3962398" cy="738664"/>
          </a:xfrm>
          <a:prstGeom prst="rect">
            <a:avLst/>
          </a:prstGeom>
          <a:noFill/>
        </p:spPr>
        <p:txBody>
          <a:bodyPr wrap="square" rtlCol="0">
            <a:spAutoFit/>
            <a:scene3d>
              <a:camera prst="orthographicFront"/>
              <a:lightRig rig="threePt" dir="t"/>
            </a:scene3d>
            <a:sp3d contourW="12700"/>
          </a:bodyPr>
          <a:lstStyle/>
          <a:p>
            <a:pPr algn="ctr"/>
            <a:r>
              <a:rPr lang="en-US" altLang="zh-CN" sz="1400" dirty="0">
                <a:solidFill>
                  <a:schemeClr val="bg1"/>
                </a:solidFill>
                <a:cs typeface="+mn-ea"/>
                <a:sym typeface="+mn-lt"/>
              </a:rPr>
              <a:t>The user can demonstrate on a projector or computer, or print the presentation and make it into a film</a:t>
            </a:r>
          </a:p>
        </p:txBody>
      </p:sp>
      <p:sp>
        <p:nvSpPr>
          <p:cNvPr id="17" name="文本框 16">
            <a:extLst>
              <a:ext uri="{FF2B5EF4-FFF2-40B4-BE49-F238E27FC236}">
                <a16:creationId xmlns="" xmlns:a16="http://schemas.microsoft.com/office/drawing/2014/main" id="{589CC9F6-892B-43DF-ACE7-D31A0D33D3D6}"/>
              </a:ext>
            </a:extLst>
          </p:cNvPr>
          <p:cNvSpPr txBox="1"/>
          <p:nvPr/>
        </p:nvSpPr>
        <p:spPr>
          <a:xfrm>
            <a:off x="8005043" y="1324800"/>
            <a:ext cx="3080422" cy="2215991"/>
          </a:xfrm>
          <a:prstGeom prst="rect">
            <a:avLst/>
          </a:prstGeom>
          <a:noFill/>
        </p:spPr>
        <p:txBody>
          <a:bodyPr wrap="square" rtlCol="0">
            <a:spAutoFit/>
          </a:bodyPr>
          <a:lstStyle/>
          <a:p>
            <a:pPr algn="ctr"/>
            <a:r>
              <a:rPr lang="en-US" altLang="zh-CN" sz="13800" b="1" dirty="0">
                <a:solidFill>
                  <a:schemeClr val="bg1"/>
                </a:solidFill>
                <a:cs typeface="+mn-ea"/>
                <a:sym typeface="+mn-lt"/>
              </a:rPr>
              <a:t>02</a:t>
            </a:r>
            <a:endParaRPr lang="zh-CN" altLang="en-US" sz="13800" b="1" dirty="0">
              <a:solidFill>
                <a:schemeClr val="bg1"/>
              </a:solidFill>
              <a:cs typeface="+mn-ea"/>
              <a:sym typeface="+mn-lt"/>
            </a:endParaRPr>
          </a:p>
        </p:txBody>
      </p:sp>
      <p:cxnSp>
        <p:nvCxnSpPr>
          <p:cNvPr id="18" name="直接连接符 17">
            <a:extLst>
              <a:ext uri="{FF2B5EF4-FFF2-40B4-BE49-F238E27FC236}">
                <a16:creationId xmlns="" xmlns:a16="http://schemas.microsoft.com/office/drawing/2014/main" id="{488CCD2E-4C6D-4E6C-BF1B-D630D3B46DA4}"/>
              </a:ext>
            </a:extLst>
          </p:cNvPr>
          <p:cNvCxnSpPr/>
          <p:nvPr/>
        </p:nvCxnSpPr>
        <p:spPr>
          <a:xfrm>
            <a:off x="9022741" y="3532116"/>
            <a:ext cx="104502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90137326"/>
      </p:ext>
    </p:extLst>
  </p:cSld>
  <p:clrMapOvr>
    <a:masterClrMapping/>
  </p:clrMapOvr>
  <mc:AlternateContent xmlns:mc="http://schemas.openxmlformats.org/markup-compatibility/2006" xmlns:p14="http://schemas.microsoft.com/office/powerpoint/2010/main">
    <mc:Choice Requires="p14">
      <p:transition spd="slow" p14:dur="800" advClick="0" advTm="0">
        <p14:flythrough/>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8000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0-#ppt_w/2"/>
                                          </p:val>
                                        </p:tav>
                                        <p:tav tm="100000">
                                          <p:val>
                                            <p:strVal val="#ppt_x"/>
                                          </p:val>
                                        </p:tav>
                                      </p:tavLst>
                                    </p:anim>
                                    <p:anim calcmode="lin" valueType="num">
                                      <p:cBhvr additive="base">
                                        <p:cTn id="8" dur="100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 presetClass="entr" presetSubtype="1" decel="80000" fill="hold" grpId="0" nodeType="afterEffect">
                                  <p:stCondLst>
                                    <p:cond delay="0"/>
                                  </p:stCondLst>
                                  <p:childTnLst>
                                    <p:set>
                                      <p:cBhvr>
                                        <p:cTn id="11" dur="1" fill="hold">
                                          <p:stCondLst>
                                            <p:cond delay="0"/>
                                          </p:stCondLst>
                                        </p:cTn>
                                        <p:tgtEl>
                                          <p:spTgt spid="13"/>
                                        </p:tgtEl>
                                        <p:attrNameLst>
                                          <p:attrName>style.visibility</p:attrName>
                                        </p:attrNameLst>
                                      </p:cBhvr>
                                      <p:to>
                                        <p:strVal val="visible"/>
                                      </p:to>
                                    </p:set>
                                    <p:anim calcmode="lin" valueType="num">
                                      <p:cBhvr additive="base">
                                        <p:cTn id="12" dur="1000" fill="hold"/>
                                        <p:tgtEl>
                                          <p:spTgt spid="13"/>
                                        </p:tgtEl>
                                        <p:attrNameLst>
                                          <p:attrName>ppt_x</p:attrName>
                                        </p:attrNameLst>
                                      </p:cBhvr>
                                      <p:tavLst>
                                        <p:tav tm="0">
                                          <p:val>
                                            <p:strVal val="#ppt_x"/>
                                          </p:val>
                                        </p:tav>
                                        <p:tav tm="100000">
                                          <p:val>
                                            <p:strVal val="#ppt_x"/>
                                          </p:val>
                                        </p:tav>
                                      </p:tavLst>
                                    </p:anim>
                                    <p:anim calcmode="lin" valueType="num">
                                      <p:cBhvr additive="base">
                                        <p:cTn id="13" dur="1000" fill="hold"/>
                                        <p:tgtEl>
                                          <p:spTgt spid="13"/>
                                        </p:tgtEl>
                                        <p:attrNameLst>
                                          <p:attrName>ppt_y</p:attrName>
                                        </p:attrNameLst>
                                      </p:cBhvr>
                                      <p:tavLst>
                                        <p:tav tm="0">
                                          <p:val>
                                            <p:strVal val="0-#ppt_h/2"/>
                                          </p:val>
                                        </p:tav>
                                        <p:tav tm="100000">
                                          <p:val>
                                            <p:strVal val="#ppt_y"/>
                                          </p:val>
                                        </p:tav>
                                      </p:tavLst>
                                    </p:anim>
                                  </p:childTnLst>
                                </p:cTn>
                              </p:par>
                            </p:childTnLst>
                          </p:cTn>
                        </p:par>
                        <p:par>
                          <p:cTn id="14" fill="hold">
                            <p:stCondLst>
                              <p:cond delay="2000"/>
                            </p:stCondLst>
                            <p:childTnLst>
                              <p:par>
                                <p:cTn id="15" presetID="2" presetClass="entr" presetSubtype="2" fill="hold" grpId="0" nodeType="afterEffect">
                                  <p:stCondLst>
                                    <p:cond delay="0"/>
                                  </p:stCondLst>
                                  <p:iterate type="lt">
                                    <p:tmPct val="10000"/>
                                  </p:iterate>
                                  <p:childTnLst>
                                    <p:set>
                                      <p:cBhvr>
                                        <p:cTn id="16" dur="1" fill="hold">
                                          <p:stCondLst>
                                            <p:cond delay="0"/>
                                          </p:stCondLst>
                                        </p:cTn>
                                        <p:tgtEl>
                                          <p:spTgt spid="17"/>
                                        </p:tgtEl>
                                        <p:attrNameLst>
                                          <p:attrName>style.visibility</p:attrName>
                                        </p:attrNameLst>
                                      </p:cBhvr>
                                      <p:to>
                                        <p:strVal val="visible"/>
                                      </p:to>
                                    </p:set>
                                    <p:anim calcmode="lin" valueType="num">
                                      <p:cBhvr additive="base">
                                        <p:cTn id="17" dur="500" fill="hold"/>
                                        <p:tgtEl>
                                          <p:spTgt spid="17"/>
                                        </p:tgtEl>
                                        <p:attrNameLst>
                                          <p:attrName>ppt_x</p:attrName>
                                        </p:attrNameLst>
                                      </p:cBhvr>
                                      <p:tavLst>
                                        <p:tav tm="0">
                                          <p:val>
                                            <p:strVal val="1+#ppt_w/2"/>
                                          </p:val>
                                        </p:tav>
                                        <p:tav tm="100000">
                                          <p:val>
                                            <p:strVal val="#ppt_x"/>
                                          </p:val>
                                        </p:tav>
                                      </p:tavLst>
                                    </p:anim>
                                    <p:anim calcmode="lin" valueType="num">
                                      <p:cBhvr additive="base">
                                        <p:cTn id="18" dur="500" fill="hold"/>
                                        <p:tgtEl>
                                          <p:spTgt spid="17"/>
                                        </p:tgtEl>
                                        <p:attrNameLst>
                                          <p:attrName>ppt_y</p:attrName>
                                        </p:attrNameLst>
                                      </p:cBhvr>
                                      <p:tavLst>
                                        <p:tav tm="0">
                                          <p:val>
                                            <p:strVal val="#ppt_y"/>
                                          </p:val>
                                        </p:tav>
                                        <p:tav tm="100000">
                                          <p:val>
                                            <p:strVal val="#ppt_y"/>
                                          </p:val>
                                        </p:tav>
                                      </p:tavLst>
                                    </p:anim>
                                  </p:childTnLst>
                                </p:cTn>
                              </p:par>
                            </p:childTnLst>
                          </p:cTn>
                        </p:par>
                        <p:par>
                          <p:cTn id="19" fill="hold">
                            <p:stCondLst>
                              <p:cond delay="2550"/>
                            </p:stCondLst>
                            <p:childTnLst>
                              <p:par>
                                <p:cTn id="20" presetID="16" presetClass="entr" presetSubtype="37" fill="hold" nodeType="after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barn(outVertical)">
                                      <p:cBhvr>
                                        <p:cTn id="22" dur="1000"/>
                                        <p:tgtEl>
                                          <p:spTgt spid="18"/>
                                        </p:tgtEl>
                                      </p:cBhvr>
                                    </p:animEffect>
                                  </p:childTnLst>
                                </p:cTn>
                              </p:par>
                            </p:childTnLst>
                          </p:cTn>
                        </p:par>
                        <p:par>
                          <p:cTn id="23" fill="hold">
                            <p:stCondLst>
                              <p:cond delay="3550"/>
                            </p:stCondLst>
                            <p:childTnLst>
                              <p:par>
                                <p:cTn id="24" presetID="41" presetClass="entr" presetSubtype="0" fill="hold" grpId="0" nodeType="afterEffect">
                                  <p:stCondLst>
                                    <p:cond delay="0"/>
                                  </p:stCondLst>
                                  <p:iterate type="lt">
                                    <p:tmPct val="10000"/>
                                  </p:iterate>
                                  <p:childTnLst>
                                    <p:set>
                                      <p:cBhvr>
                                        <p:cTn id="25" dur="1" fill="hold">
                                          <p:stCondLst>
                                            <p:cond delay="0"/>
                                          </p:stCondLst>
                                        </p:cTn>
                                        <p:tgtEl>
                                          <p:spTgt spid="15"/>
                                        </p:tgtEl>
                                        <p:attrNameLst>
                                          <p:attrName>style.visibility</p:attrName>
                                        </p:attrNameLst>
                                      </p:cBhvr>
                                      <p:to>
                                        <p:strVal val="visible"/>
                                      </p:to>
                                    </p:set>
                                    <p:anim calcmode="lin" valueType="num">
                                      <p:cBhvr>
                                        <p:cTn id="26" dur="500" fill="hold"/>
                                        <p:tgtEl>
                                          <p:spTgt spid="15"/>
                                        </p:tgtEl>
                                        <p:attrNameLst>
                                          <p:attrName>ppt_x</p:attrName>
                                        </p:attrNameLst>
                                      </p:cBhvr>
                                      <p:tavLst>
                                        <p:tav tm="0">
                                          <p:val>
                                            <p:strVal val="#ppt_x"/>
                                          </p:val>
                                        </p:tav>
                                        <p:tav tm="50000">
                                          <p:val>
                                            <p:strVal val="#ppt_x+.1"/>
                                          </p:val>
                                        </p:tav>
                                        <p:tav tm="100000">
                                          <p:val>
                                            <p:strVal val="#ppt_x"/>
                                          </p:val>
                                        </p:tav>
                                      </p:tavLst>
                                    </p:anim>
                                    <p:anim calcmode="lin" valueType="num">
                                      <p:cBhvr>
                                        <p:cTn id="27" dur="500" fill="hold"/>
                                        <p:tgtEl>
                                          <p:spTgt spid="15"/>
                                        </p:tgtEl>
                                        <p:attrNameLst>
                                          <p:attrName>ppt_y</p:attrName>
                                        </p:attrNameLst>
                                      </p:cBhvr>
                                      <p:tavLst>
                                        <p:tav tm="0">
                                          <p:val>
                                            <p:strVal val="#ppt_y"/>
                                          </p:val>
                                        </p:tav>
                                        <p:tav tm="100000">
                                          <p:val>
                                            <p:strVal val="#ppt_y"/>
                                          </p:val>
                                        </p:tav>
                                      </p:tavLst>
                                    </p:anim>
                                    <p:anim calcmode="lin" valueType="num">
                                      <p:cBhvr>
                                        <p:cTn id="28" dur="500" fill="hold"/>
                                        <p:tgtEl>
                                          <p:spTgt spid="15"/>
                                        </p:tgtEl>
                                        <p:attrNameLst>
                                          <p:attrName>ppt_h</p:attrName>
                                        </p:attrNameLst>
                                      </p:cBhvr>
                                      <p:tavLst>
                                        <p:tav tm="0">
                                          <p:val>
                                            <p:strVal val="#ppt_h/10"/>
                                          </p:val>
                                        </p:tav>
                                        <p:tav tm="50000">
                                          <p:val>
                                            <p:strVal val="#ppt_h+.01"/>
                                          </p:val>
                                        </p:tav>
                                        <p:tav tm="100000">
                                          <p:val>
                                            <p:strVal val="#ppt_h"/>
                                          </p:val>
                                        </p:tav>
                                      </p:tavLst>
                                    </p:anim>
                                    <p:anim calcmode="lin" valueType="num">
                                      <p:cBhvr>
                                        <p:cTn id="29" dur="500" fill="hold"/>
                                        <p:tgtEl>
                                          <p:spTgt spid="15"/>
                                        </p:tgtEl>
                                        <p:attrNameLst>
                                          <p:attrName>ppt_w</p:attrName>
                                        </p:attrNameLst>
                                      </p:cBhvr>
                                      <p:tavLst>
                                        <p:tav tm="0">
                                          <p:val>
                                            <p:strVal val="#ppt_w/10"/>
                                          </p:val>
                                        </p:tav>
                                        <p:tav tm="50000">
                                          <p:val>
                                            <p:strVal val="#ppt_w+.01"/>
                                          </p:val>
                                        </p:tav>
                                        <p:tav tm="100000">
                                          <p:val>
                                            <p:strVal val="#ppt_w"/>
                                          </p:val>
                                        </p:tav>
                                      </p:tavLst>
                                    </p:anim>
                                    <p:animEffect transition="in" filter="fade">
                                      <p:cBhvr>
                                        <p:cTn id="30" dur="500" tmFilter="0,0; .5, 1; 1, 1"/>
                                        <p:tgtEl>
                                          <p:spTgt spid="15"/>
                                        </p:tgtEl>
                                      </p:cBhvr>
                                    </p:animEffect>
                                  </p:childTnLst>
                                </p:cTn>
                              </p:par>
                            </p:childTnLst>
                          </p:cTn>
                        </p:par>
                        <p:par>
                          <p:cTn id="31" fill="hold">
                            <p:stCondLst>
                              <p:cond delay="4450"/>
                            </p:stCondLst>
                            <p:childTnLst>
                              <p:par>
                                <p:cTn id="32" presetID="22" presetClass="entr" presetSubtype="1" fill="hold" grpId="0" nodeType="afterEffect">
                                  <p:stCondLst>
                                    <p:cond delay="0"/>
                                  </p:stCondLst>
                                  <p:childTnLst>
                                    <p:set>
                                      <p:cBhvr>
                                        <p:cTn id="33" dur="1" fill="hold">
                                          <p:stCondLst>
                                            <p:cond delay="0"/>
                                          </p:stCondLst>
                                        </p:cTn>
                                        <p:tgtEl>
                                          <p:spTgt spid="16"/>
                                        </p:tgtEl>
                                        <p:attrNameLst>
                                          <p:attrName>style.visibility</p:attrName>
                                        </p:attrNameLst>
                                      </p:cBhvr>
                                      <p:to>
                                        <p:strVal val="visible"/>
                                      </p:to>
                                    </p:set>
                                    <p:animEffect transition="in" filter="wipe(up)">
                                      <p:cBhvr>
                                        <p:cTn id="34"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5" grpId="0"/>
      <p:bldP spid="16" grpId="0"/>
      <p:bldP spid="17" grpId="0"/>
    </p:bldLst>
  </p:timing>
</p:sld>
</file>

<file path=ppt/tags/tag1.xml><?xml version="1.0" encoding="utf-8"?>
<p:tagLst xmlns:a="http://schemas.openxmlformats.org/drawingml/2006/main" xmlns:r="http://schemas.openxmlformats.org/officeDocument/2006/relationships" xmlns:p="http://schemas.openxmlformats.org/presentationml/2006/main">
  <p:tag name="PA" val="v3.0.1"/>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第一PPT，www.1ppt.com">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4wpgkr5">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1_第一PPT，www.1ppt.com">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4wpgkr5">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自定义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1963</TotalTime>
  <Words>2398</Words>
  <Application>Microsoft Office PowerPoint</Application>
  <PresentationFormat>自定义</PresentationFormat>
  <Paragraphs>247</Paragraphs>
  <Slides>26</Slides>
  <Notes>20</Notes>
  <HiddenSlides>0</HiddenSlides>
  <MMClips>0</MMClips>
  <ScaleCrop>false</ScaleCrop>
  <HeadingPairs>
    <vt:vector size="4" baseType="variant">
      <vt:variant>
        <vt:lpstr>主题</vt:lpstr>
      </vt:variant>
      <vt:variant>
        <vt:i4>3</vt:i4>
      </vt:variant>
      <vt:variant>
        <vt:lpstr>幻灯片标题</vt:lpstr>
      </vt:variant>
      <vt:variant>
        <vt:i4>26</vt:i4>
      </vt:variant>
    </vt:vector>
  </HeadingPairs>
  <TitlesOfParts>
    <vt:vector size="29" baseType="lpstr">
      <vt:lpstr>第一PPT，www.1ppt.com</vt:lpstr>
      <vt:lpstr>1_第一PPT，www.1ppt.com</vt:lpstr>
      <vt:lpstr>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第一PPT</Manager>
  <Company>第一PPT，www.1ppt.com</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工作总结</dc:title>
  <dc:creator>第一PPT</dc:creator>
  <cp:keywords>www.1ppt.com</cp:keywords>
  <dc:description>www.1ppt.com</dc:description>
  <cp:lastModifiedBy>tao.zheng8833</cp:lastModifiedBy>
  <cp:revision>22</cp:revision>
  <dcterms:created xsi:type="dcterms:W3CDTF">2019-03-15T03:36:26Z</dcterms:created>
  <dcterms:modified xsi:type="dcterms:W3CDTF">2023-02-01T07:01:56Z</dcterms:modified>
</cp:coreProperties>
</file>

<file path=docProps/thumbnail.jpeg>
</file>